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20104100" cy="11309350"/>
  <p:notesSz cx="20104100" cy="11309350"/>
  <p:defaultTextStyle>
    <a:defPPr>
      <a:defRPr lang="en-I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86E3"/>
    <a:srgbClr val="FBDDF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73"/>
  </p:normalViewPr>
  <p:slideViewPr>
    <p:cSldViewPr>
      <p:cViewPr varScale="1">
        <p:scale>
          <a:sx n="65" d="100"/>
          <a:sy n="65" d="100"/>
        </p:scale>
        <p:origin x="800" y="216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505898"/>
            <a:ext cx="17088486" cy="2374963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333236"/>
            <a:ext cx="14072870" cy="282733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01150"/>
            <a:ext cx="8745284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27903" y="3551441"/>
            <a:ext cx="17448293" cy="16592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5350" b="0" i="0">
                <a:solidFill>
                  <a:srgbClr val="EF5DA2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01150"/>
            <a:ext cx="18093690" cy="746417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517696"/>
            <a:ext cx="6433312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7/23/20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3" y="10517696"/>
            <a:ext cx="4623943" cy="56546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6.png"/><Relationship Id="rId18" Type="http://schemas.openxmlformats.org/officeDocument/2006/relationships/image" Target="../media/image31.png"/><Relationship Id="rId26" Type="http://schemas.openxmlformats.org/officeDocument/2006/relationships/image" Target="../media/image39.png"/><Relationship Id="rId39" Type="http://schemas.openxmlformats.org/officeDocument/2006/relationships/image" Target="../media/image52.png"/><Relationship Id="rId21" Type="http://schemas.openxmlformats.org/officeDocument/2006/relationships/image" Target="../media/image34.png"/><Relationship Id="rId34" Type="http://schemas.openxmlformats.org/officeDocument/2006/relationships/image" Target="../media/image47.png"/><Relationship Id="rId42" Type="http://schemas.openxmlformats.org/officeDocument/2006/relationships/image" Target="../media/image55.png"/><Relationship Id="rId47" Type="http://schemas.openxmlformats.org/officeDocument/2006/relationships/image" Target="../media/image60.png"/><Relationship Id="rId50" Type="http://schemas.openxmlformats.org/officeDocument/2006/relationships/image" Target="../media/image63.png"/><Relationship Id="rId7" Type="http://schemas.openxmlformats.org/officeDocument/2006/relationships/image" Target="../media/image20.png"/><Relationship Id="rId2" Type="http://schemas.openxmlformats.org/officeDocument/2006/relationships/image" Target="../media/image11.png"/><Relationship Id="rId16" Type="http://schemas.openxmlformats.org/officeDocument/2006/relationships/image" Target="../media/image29.png"/><Relationship Id="rId29" Type="http://schemas.openxmlformats.org/officeDocument/2006/relationships/image" Target="../media/image42.png"/><Relationship Id="rId11" Type="http://schemas.openxmlformats.org/officeDocument/2006/relationships/image" Target="../media/image24.png"/><Relationship Id="rId24" Type="http://schemas.openxmlformats.org/officeDocument/2006/relationships/image" Target="../media/image37.png"/><Relationship Id="rId32" Type="http://schemas.openxmlformats.org/officeDocument/2006/relationships/image" Target="../media/image45.png"/><Relationship Id="rId37" Type="http://schemas.openxmlformats.org/officeDocument/2006/relationships/image" Target="../media/image50.png"/><Relationship Id="rId40" Type="http://schemas.openxmlformats.org/officeDocument/2006/relationships/image" Target="../media/image53.png"/><Relationship Id="rId45" Type="http://schemas.openxmlformats.org/officeDocument/2006/relationships/image" Target="../media/image58.png"/><Relationship Id="rId53" Type="http://schemas.openxmlformats.org/officeDocument/2006/relationships/image" Target="../media/image66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19" Type="http://schemas.openxmlformats.org/officeDocument/2006/relationships/image" Target="../media/image32.png"/><Relationship Id="rId31" Type="http://schemas.openxmlformats.org/officeDocument/2006/relationships/image" Target="../media/image44.png"/><Relationship Id="rId44" Type="http://schemas.openxmlformats.org/officeDocument/2006/relationships/image" Target="../media/image57.png"/><Relationship Id="rId52" Type="http://schemas.openxmlformats.org/officeDocument/2006/relationships/image" Target="../media/image65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Relationship Id="rId14" Type="http://schemas.openxmlformats.org/officeDocument/2006/relationships/image" Target="../media/image27.png"/><Relationship Id="rId22" Type="http://schemas.openxmlformats.org/officeDocument/2006/relationships/image" Target="../media/image35.png"/><Relationship Id="rId27" Type="http://schemas.openxmlformats.org/officeDocument/2006/relationships/image" Target="../media/image40.png"/><Relationship Id="rId30" Type="http://schemas.openxmlformats.org/officeDocument/2006/relationships/image" Target="../media/image43.png"/><Relationship Id="rId35" Type="http://schemas.openxmlformats.org/officeDocument/2006/relationships/image" Target="../media/image48.png"/><Relationship Id="rId43" Type="http://schemas.openxmlformats.org/officeDocument/2006/relationships/image" Target="../media/image56.png"/><Relationship Id="rId48" Type="http://schemas.openxmlformats.org/officeDocument/2006/relationships/image" Target="../media/image61.png"/><Relationship Id="rId8" Type="http://schemas.openxmlformats.org/officeDocument/2006/relationships/image" Target="../media/image21.png"/><Relationship Id="rId51" Type="http://schemas.openxmlformats.org/officeDocument/2006/relationships/image" Target="../media/image64.png"/><Relationship Id="rId3" Type="http://schemas.openxmlformats.org/officeDocument/2006/relationships/image" Target="../media/image16.png"/><Relationship Id="rId12" Type="http://schemas.openxmlformats.org/officeDocument/2006/relationships/image" Target="../media/image25.png"/><Relationship Id="rId17" Type="http://schemas.openxmlformats.org/officeDocument/2006/relationships/image" Target="../media/image30.png"/><Relationship Id="rId25" Type="http://schemas.openxmlformats.org/officeDocument/2006/relationships/image" Target="../media/image38.png"/><Relationship Id="rId33" Type="http://schemas.openxmlformats.org/officeDocument/2006/relationships/image" Target="../media/image46.png"/><Relationship Id="rId38" Type="http://schemas.openxmlformats.org/officeDocument/2006/relationships/image" Target="../media/image51.png"/><Relationship Id="rId46" Type="http://schemas.openxmlformats.org/officeDocument/2006/relationships/image" Target="../media/image59.png"/><Relationship Id="rId20" Type="http://schemas.openxmlformats.org/officeDocument/2006/relationships/image" Target="../media/image33.png"/><Relationship Id="rId41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5" Type="http://schemas.openxmlformats.org/officeDocument/2006/relationships/image" Target="../media/image28.png"/><Relationship Id="rId23" Type="http://schemas.openxmlformats.org/officeDocument/2006/relationships/image" Target="../media/image36.png"/><Relationship Id="rId28" Type="http://schemas.openxmlformats.org/officeDocument/2006/relationships/image" Target="../media/image41.png"/><Relationship Id="rId36" Type="http://schemas.openxmlformats.org/officeDocument/2006/relationships/image" Target="../media/image49.png"/><Relationship Id="rId49" Type="http://schemas.openxmlformats.org/officeDocument/2006/relationships/image" Target="../media/image62.jpg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image" Target="../media/image74.png"/><Relationship Id="rId18" Type="http://schemas.openxmlformats.org/officeDocument/2006/relationships/image" Target="../media/image78.png"/><Relationship Id="rId26" Type="http://schemas.openxmlformats.org/officeDocument/2006/relationships/image" Target="../media/image84.png"/><Relationship Id="rId39" Type="http://schemas.openxmlformats.org/officeDocument/2006/relationships/image" Target="../media/image89.png"/><Relationship Id="rId21" Type="http://schemas.openxmlformats.org/officeDocument/2006/relationships/image" Target="../media/image81.png"/><Relationship Id="rId34" Type="http://schemas.openxmlformats.org/officeDocument/2006/relationships/image" Target="../media/image64.png"/><Relationship Id="rId42" Type="http://schemas.openxmlformats.org/officeDocument/2006/relationships/image" Target="../media/image25.png"/><Relationship Id="rId47" Type="http://schemas.openxmlformats.org/officeDocument/2006/relationships/image" Target="../media/image38.png"/><Relationship Id="rId7" Type="http://schemas.openxmlformats.org/officeDocument/2006/relationships/image" Target="../media/image19.png"/><Relationship Id="rId2" Type="http://schemas.openxmlformats.org/officeDocument/2006/relationships/image" Target="../media/image67.png"/><Relationship Id="rId16" Type="http://schemas.openxmlformats.org/officeDocument/2006/relationships/image" Target="../media/image77.png"/><Relationship Id="rId29" Type="http://schemas.openxmlformats.org/officeDocument/2006/relationships/image" Target="../media/image86.png"/><Relationship Id="rId11" Type="http://schemas.openxmlformats.org/officeDocument/2006/relationships/image" Target="../media/image73.png"/><Relationship Id="rId24" Type="http://schemas.openxmlformats.org/officeDocument/2006/relationships/image" Target="../media/image49.png"/><Relationship Id="rId32" Type="http://schemas.openxmlformats.org/officeDocument/2006/relationships/image" Target="../media/image47.png"/><Relationship Id="rId37" Type="http://schemas.openxmlformats.org/officeDocument/2006/relationships/image" Target="../media/image43.png"/><Relationship Id="rId40" Type="http://schemas.openxmlformats.org/officeDocument/2006/relationships/image" Target="../media/image45.png"/><Relationship Id="rId45" Type="http://schemas.openxmlformats.org/officeDocument/2006/relationships/image" Target="../media/image29.png"/><Relationship Id="rId5" Type="http://schemas.openxmlformats.org/officeDocument/2006/relationships/image" Target="../media/image70.png"/><Relationship Id="rId15" Type="http://schemas.openxmlformats.org/officeDocument/2006/relationships/image" Target="../media/image76.png"/><Relationship Id="rId23" Type="http://schemas.openxmlformats.org/officeDocument/2006/relationships/image" Target="../media/image48.png"/><Relationship Id="rId28" Type="http://schemas.openxmlformats.org/officeDocument/2006/relationships/image" Target="../media/image85.png"/><Relationship Id="rId36" Type="http://schemas.openxmlformats.org/officeDocument/2006/relationships/image" Target="../media/image87.png"/><Relationship Id="rId49" Type="http://schemas.openxmlformats.org/officeDocument/2006/relationships/image" Target="../media/image92.png"/><Relationship Id="rId10" Type="http://schemas.openxmlformats.org/officeDocument/2006/relationships/image" Target="../media/image72.png"/><Relationship Id="rId19" Type="http://schemas.openxmlformats.org/officeDocument/2006/relationships/image" Target="../media/image79.png"/><Relationship Id="rId31" Type="http://schemas.openxmlformats.org/officeDocument/2006/relationships/image" Target="../media/image46.png"/><Relationship Id="rId44" Type="http://schemas.openxmlformats.org/officeDocument/2006/relationships/image" Target="../media/image66.png"/><Relationship Id="rId4" Type="http://schemas.openxmlformats.org/officeDocument/2006/relationships/image" Target="../media/image69.png"/><Relationship Id="rId9" Type="http://schemas.openxmlformats.org/officeDocument/2006/relationships/image" Target="../media/image23.png"/><Relationship Id="rId14" Type="http://schemas.openxmlformats.org/officeDocument/2006/relationships/image" Target="../media/image75.png"/><Relationship Id="rId22" Type="http://schemas.openxmlformats.org/officeDocument/2006/relationships/image" Target="../media/image82.png"/><Relationship Id="rId27" Type="http://schemas.openxmlformats.org/officeDocument/2006/relationships/image" Target="../media/image50.png"/><Relationship Id="rId30" Type="http://schemas.openxmlformats.org/officeDocument/2006/relationships/image" Target="../media/image41.png"/><Relationship Id="rId35" Type="http://schemas.openxmlformats.org/officeDocument/2006/relationships/image" Target="../media/image61.png"/><Relationship Id="rId43" Type="http://schemas.openxmlformats.org/officeDocument/2006/relationships/image" Target="../media/image24.png"/><Relationship Id="rId48" Type="http://schemas.openxmlformats.org/officeDocument/2006/relationships/image" Target="../media/image91.png"/><Relationship Id="rId8" Type="http://schemas.openxmlformats.org/officeDocument/2006/relationships/image" Target="../media/image20.png"/><Relationship Id="rId3" Type="http://schemas.openxmlformats.org/officeDocument/2006/relationships/image" Target="../media/image68.png"/><Relationship Id="rId12" Type="http://schemas.openxmlformats.org/officeDocument/2006/relationships/image" Target="../media/image30.png"/><Relationship Id="rId17" Type="http://schemas.openxmlformats.org/officeDocument/2006/relationships/image" Target="../media/image32.png"/><Relationship Id="rId25" Type="http://schemas.openxmlformats.org/officeDocument/2006/relationships/image" Target="../media/image83.png"/><Relationship Id="rId33" Type="http://schemas.openxmlformats.org/officeDocument/2006/relationships/image" Target="../media/image42.png"/><Relationship Id="rId38" Type="http://schemas.openxmlformats.org/officeDocument/2006/relationships/image" Target="../media/image88.png"/><Relationship Id="rId46" Type="http://schemas.openxmlformats.org/officeDocument/2006/relationships/image" Target="../media/image37.png"/><Relationship Id="rId20" Type="http://schemas.openxmlformats.org/officeDocument/2006/relationships/image" Target="../media/image80.png"/><Relationship Id="rId41" Type="http://schemas.openxmlformats.org/officeDocument/2006/relationships/image" Target="../media/image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1.png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2.png"/><Relationship Id="rId18" Type="http://schemas.openxmlformats.org/officeDocument/2006/relationships/image" Target="../media/image107.png"/><Relationship Id="rId26" Type="http://schemas.openxmlformats.org/officeDocument/2006/relationships/image" Target="../media/image113.png"/><Relationship Id="rId39" Type="http://schemas.openxmlformats.org/officeDocument/2006/relationships/image" Target="../media/image121.png"/><Relationship Id="rId21" Type="http://schemas.openxmlformats.org/officeDocument/2006/relationships/image" Target="../media/image38.png"/><Relationship Id="rId34" Type="http://schemas.openxmlformats.org/officeDocument/2006/relationships/image" Target="../media/image45.png"/><Relationship Id="rId7" Type="http://schemas.openxmlformats.org/officeDocument/2006/relationships/image" Target="../media/image98.png"/><Relationship Id="rId12" Type="http://schemas.openxmlformats.org/officeDocument/2006/relationships/image" Target="../media/image101.png"/><Relationship Id="rId17" Type="http://schemas.openxmlformats.org/officeDocument/2006/relationships/image" Target="../media/image106.png"/><Relationship Id="rId25" Type="http://schemas.openxmlformats.org/officeDocument/2006/relationships/image" Target="../media/image112.png"/><Relationship Id="rId33" Type="http://schemas.openxmlformats.org/officeDocument/2006/relationships/image" Target="../media/image46.png"/><Relationship Id="rId38" Type="http://schemas.openxmlformats.org/officeDocument/2006/relationships/image" Target="../media/image120.png"/><Relationship Id="rId2" Type="http://schemas.openxmlformats.org/officeDocument/2006/relationships/image" Target="../media/image93.png"/><Relationship Id="rId16" Type="http://schemas.openxmlformats.org/officeDocument/2006/relationships/image" Target="../media/image105.png"/><Relationship Id="rId20" Type="http://schemas.openxmlformats.org/officeDocument/2006/relationships/image" Target="../media/image109.png"/><Relationship Id="rId29" Type="http://schemas.openxmlformats.org/officeDocument/2006/relationships/image" Target="../media/image1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7.png"/><Relationship Id="rId11" Type="http://schemas.openxmlformats.org/officeDocument/2006/relationships/image" Target="../media/image100.png"/><Relationship Id="rId24" Type="http://schemas.openxmlformats.org/officeDocument/2006/relationships/image" Target="../media/image79.png"/><Relationship Id="rId32" Type="http://schemas.openxmlformats.org/officeDocument/2006/relationships/image" Target="../media/image118.png"/><Relationship Id="rId37" Type="http://schemas.openxmlformats.org/officeDocument/2006/relationships/image" Target="../media/image119.png"/><Relationship Id="rId5" Type="http://schemas.openxmlformats.org/officeDocument/2006/relationships/image" Target="../media/image96.png"/><Relationship Id="rId15" Type="http://schemas.openxmlformats.org/officeDocument/2006/relationships/image" Target="../media/image104.png"/><Relationship Id="rId23" Type="http://schemas.openxmlformats.org/officeDocument/2006/relationships/image" Target="../media/image111.png"/><Relationship Id="rId28" Type="http://schemas.openxmlformats.org/officeDocument/2006/relationships/image" Target="../media/image115.png"/><Relationship Id="rId36" Type="http://schemas.openxmlformats.org/officeDocument/2006/relationships/image" Target="../media/image59.png"/><Relationship Id="rId10" Type="http://schemas.openxmlformats.org/officeDocument/2006/relationships/image" Target="../media/image99.png"/><Relationship Id="rId19" Type="http://schemas.openxmlformats.org/officeDocument/2006/relationships/image" Target="../media/image108.png"/><Relationship Id="rId31" Type="http://schemas.openxmlformats.org/officeDocument/2006/relationships/image" Target="../media/image30.png"/><Relationship Id="rId4" Type="http://schemas.openxmlformats.org/officeDocument/2006/relationships/image" Target="../media/image95.png"/><Relationship Id="rId9" Type="http://schemas.openxmlformats.org/officeDocument/2006/relationships/image" Target="../media/image22.png"/><Relationship Id="rId14" Type="http://schemas.openxmlformats.org/officeDocument/2006/relationships/image" Target="../media/image103.png"/><Relationship Id="rId22" Type="http://schemas.openxmlformats.org/officeDocument/2006/relationships/image" Target="../media/image110.png"/><Relationship Id="rId27" Type="http://schemas.openxmlformats.org/officeDocument/2006/relationships/image" Target="../media/image114.png"/><Relationship Id="rId30" Type="http://schemas.openxmlformats.org/officeDocument/2006/relationships/image" Target="../media/image117.png"/><Relationship Id="rId35" Type="http://schemas.openxmlformats.org/officeDocument/2006/relationships/image" Target="../media/image47.png"/><Relationship Id="rId8" Type="http://schemas.openxmlformats.org/officeDocument/2006/relationships/image" Target="../media/image20.png"/><Relationship Id="rId3" Type="http://schemas.openxmlformats.org/officeDocument/2006/relationships/image" Target="../media/image9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png"/><Relationship Id="rId2" Type="http://schemas.openxmlformats.org/officeDocument/2006/relationships/hyperlink" Target="mailto:Contact@eyeclick.com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816485" y="0"/>
            <a:ext cx="11287614" cy="97273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335323" y="3216275"/>
            <a:ext cx="4408170" cy="3059171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lang="pt-BR" sz="4950" spc="-35" dirty="0">
                <a:solidFill>
                  <a:srgbClr val="000000"/>
                </a:solidFill>
              </a:rPr>
              <a:t>Melhore a </a:t>
            </a:r>
            <a:r>
              <a:rPr lang="pt-BR" sz="4950" spc="170" dirty="0"/>
              <a:t>qualidade do serviço </a:t>
            </a:r>
            <a:r>
              <a:rPr lang="pt-BR" sz="4950" spc="-35" dirty="0">
                <a:solidFill>
                  <a:srgbClr val="000000"/>
                </a:solidFill>
              </a:rPr>
              <a:t>com o </a:t>
            </a:r>
            <a:r>
              <a:rPr lang="pt-BR" sz="4950" spc="-35" dirty="0" err="1">
                <a:solidFill>
                  <a:srgbClr val="000000"/>
                </a:solidFill>
              </a:rPr>
              <a:t>Obie</a:t>
            </a:r>
            <a:endParaRPr lang="en-US" sz="4950" dirty="0"/>
          </a:p>
        </p:txBody>
      </p:sp>
      <p:sp>
        <p:nvSpPr>
          <p:cNvPr id="4" name="object 4"/>
          <p:cNvSpPr txBox="1"/>
          <p:nvPr/>
        </p:nvSpPr>
        <p:spPr>
          <a:xfrm>
            <a:off x="1335323" y="6880522"/>
            <a:ext cx="6336665" cy="26657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7800"/>
              </a:lnSpc>
              <a:spcBef>
                <a:spcPts val="95"/>
              </a:spcBef>
            </a:pPr>
            <a:r>
              <a:rPr lang="pt-BR" sz="2450" spc="-380">
                <a:solidFill>
                  <a:srgbClr val="404040"/>
                </a:solidFill>
                <a:latin typeface="Arial Black"/>
                <a:cs typeface="Arial Black"/>
              </a:rPr>
              <a:t>O EyeClick é o líder mundial em tecnologia interativa e criador da Obie, uma solução premiada de jogos e atividades que transforma qualquer espaço físico numa experiência imersiva e altamente divertida.
</a:t>
            </a:r>
            <a:endParaRPr sz="245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348032" y="2279272"/>
            <a:ext cx="928261" cy="66951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816485" y="9727379"/>
            <a:ext cx="11287760" cy="1581785"/>
          </a:xfrm>
          <a:custGeom>
            <a:avLst/>
            <a:gdLst/>
            <a:ahLst/>
            <a:cxnLst/>
            <a:rect l="l" t="t" r="r" b="b"/>
            <a:pathLst>
              <a:path w="11287760" h="1581784">
                <a:moveTo>
                  <a:pt x="0" y="1581176"/>
                </a:moveTo>
                <a:lnTo>
                  <a:pt x="11287603" y="1581176"/>
                </a:lnTo>
                <a:lnTo>
                  <a:pt x="11287603" y="0"/>
                </a:lnTo>
                <a:lnTo>
                  <a:pt x="0" y="0"/>
                </a:lnTo>
                <a:lnTo>
                  <a:pt x="0" y="1581176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904352" y="9851375"/>
            <a:ext cx="1333171" cy="1333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5016675" y="10107317"/>
            <a:ext cx="659338" cy="61962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663766" y="10762604"/>
            <a:ext cx="1366520" cy="2095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200" dirty="0">
                <a:solidFill>
                  <a:srgbClr val="00447C"/>
                </a:solidFill>
                <a:latin typeface="Open Sans"/>
                <a:cs typeface="Open Sans"/>
              </a:rPr>
              <a:t>Keshet</a:t>
            </a:r>
            <a:r>
              <a:rPr sz="1200" spc="-30" dirty="0">
                <a:solidFill>
                  <a:srgbClr val="00447C"/>
                </a:solidFill>
                <a:latin typeface="Open Sans"/>
                <a:cs typeface="Open Sans"/>
              </a:rPr>
              <a:t> </a:t>
            </a:r>
            <a:r>
              <a:rPr sz="1200" dirty="0">
                <a:solidFill>
                  <a:srgbClr val="00447C"/>
                </a:solidFill>
                <a:latin typeface="Open Sans"/>
                <a:cs typeface="Open Sans"/>
              </a:rPr>
              <a:t>Association</a:t>
            </a:r>
            <a:endParaRPr sz="1200">
              <a:latin typeface="Open Sans"/>
              <a:cs typeface="Open Sans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128068" y="2806197"/>
            <a:ext cx="9172506" cy="56542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02088" y="894949"/>
            <a:ext cx="7876383" cy="382091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2880995">
              <a:lnSpc>
                <a:spcPct val="100000"/>
              </a:lnSpc>
              <a:spcBef>
                <a:spcPts val="95"/>
              </a:spcBef>
            </a:pPr>
            <a:r>
              <a:rPr lang="pt-BR" sz="4950" spc="155" dirty="0">
                <a:solidFill>
                  <a:srgbClr val="000000"/>
                </a:solidFill>
              </a:rPr>
              <a:t>Um </a:t>
            </a:r>
            <a:r>
              <a:rPr lang="pt-BR" sz="4950" spc="155" dirty="0" err="1">
                <a:solidFill>
                  <a:srgbClr val="000000"/>
                </a:solidFill>
              </a:rPr>
              <a:t>Obie</a:t>
            </a:r>
            <a:r>
              <a:rPr lang="pt-BR" sz="4950" spc="155" dirty="0">
                <a:solidFill>
                  <a:srgbClr val="000000"/>
                </a:solidFill>
              </a:rPr>
              <a:t>. </a:t>
            </a:r>
            <a:br>
              <a:rPr lang="pt-BR" sz="4950" spc="155" dirty="0">
                <a:solidFill>
                  <a:srgbClr val="000000"/>
                </a:solidFill>
              </a:rPr>
            </a:br>
            <a:r>
              <a:rPr lang="pt-BR" sz="4950" spc="155" dirty="0">
                <a:solidFill>
                  <a:srgbClr val="000000"/>
                </a:solidFill>
              </a:rPr>
              <a:t>De quatro maneiras.</a:t>
            </a:r>
            <a:br>
              <a:rPr lang="pt-BR" sz="4950" spc="155" dirty="0">
                <a:solidFill>
                  <a:srgbClr val="000000"/>
                </a:solidFill>
              </a:rPr>
            </a:br>
            <a:r>
              <a:rPr lang="pt-BR" sz="4950" spc="90" dirty="0"/>
              <a:t>Inúmeras possibilidades</a:t>
            </a:r>
            <a:r>
              <a:rPr sz="4950" spc="90" dirty="0"/>
              <a:t>.</a:t>
            </a:r>
            <a:r>
              <a:rPr lang="en-US" sz="4950" spc="90" dirty="0"/>
              <a:t> </a:t>
            </a:r>
            <a:endParaRPr sz="4950" spc="90" dirty="0"/>
          </a:p>
        </p:txBody>
      </p:sp>
      <p:sp>
        <p:nvSpPr>
          <p:cNvPr id="4" name="object 4"/>
          <p:cNvSpPr txBox="1"/>
          <p:nvPr/>
        </p:nvSpPr>
        <p:spPr>
          <a:xfrm>
            <a:off x="1337467" y="4917076"/>
            <a:ext cx="8225155" cy="2402324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 marR="5080">
              <a:lnSpc>
                <a:spcPct val="133900"/>
              </a:lnSpc>
              <a:spcBef>
                <a:spcPts val="90"/>
              </a:spcBef>
            </a:pPr>
            <a:r>
              <a:rPr lang="pt-BR" sz="1950" spc="-200">
                <a:solidFill>
                  <a:srgbClr val="404040"/>
                </a:solidFill>
                <a:latin typeface="Arial Black"/>
                <a:cs typeface="Arial Black"/>
              </a:rPr>
              <a:t>Obie é uma consola de jogos interativa com um projetor avançado embutido que transmite para qualquer superfície (pisos, paredes e mesas), permitindo que os participantes se envolvam em jogos ativos usando movimentos corporais, táticas de coordenação e toques nas imagens exibidas.
</a:t>
            </a:r>
            <a:endParaRPr sz="195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303466" y="8489659"/>
            <a:ext cx="85915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15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dirty="0">
                <a:solidFill>
                  <a:srgbClr val="EF5DA2"/>
                </a:solidFill>
                <a:latin typeface="Tahoma"/>
                <a:cs typeface="Tahoma"/>
              </a:rPr>
              <a:t>v</a:t>
            </a:r>
            <a:r>
              <a:rPr sz="2150" spc="145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spc="125" dirty="0">
                <a:solidFill>
                  <a:srgbClr val="EF5DA2"/>
                </a:solidFill>
                <a:latin typeface="Tahoma"/>
                <a:cs typeface="Tahoma"/>
              </a:rPr>
              <a:t>ta</a:t>
            </a:r>
            <a:r>
              <a:rPr sz="2150" spc="50" dirty="0">
                <a:solidFill>
                  <a:srgbClr val="EF5DA2"/>
                </a:solidFill>
                <a:latin typeface="Tahoma"/>
                <a:cs typeface="Tahoma"/>
              </a:rPr>
              <a:t>r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228354" y="7482516"/>
            <a:ext cx="805932" cy="8059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14559" y="8489659"/>
            <a:ext cx="57023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65" dirty="0">
                <a:solidFill>
                  <a:srgbClr val="EF5DA2"/>
                </a:solidFill>
                <a:latin typeface="Tahoma"/>
                <a:cs typeface="Tahoma"/>
              </a:rPr>
              <a:t>W</a:t>
            </a:r>
            <a:r>
              <a:rPr sz="2150" spc="50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spc="30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r>
              <a:rPr sz="2150" spc="75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680518" y="7482516"/>
            <a:ext cx="805931" cy="8059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195818" y="8489659"/>
            <a:ext cx="640080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70" dirty="0">
                <a:solidFill>
                  <a:srgbClr val="EF5DA2"/>
                </a:solidFill>
                <a:latin typeface="Tahoma"/>
                <a:cs typeface="Tahoma"/>
              </a:rPr>
              <a:t>F</a:t>
            </a:r>
            <a:r>
              <a:rPr sz="2150" spc="15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r>
              <a:rPr sz="2150" spc="90" dirty="0">
                <a:solidFill>
                  <a:srgbClr val="EF5DA2"/>
                </a:solidFill>
                <a:latin typeface="Tahoma"/>
                <a:cs typeface="Tahoma"/>
              </a:rPr>
              <a:t>o</a:t>
            </a:r>
            <a:r>
              <a:rPr sz="2150" spc="30" dirty="0">
                <a:solidFill>
                  <a:srgbClr val="EF5DA2"/>
                </a:solidFill>
                <a:latin typeface="Tahoma"/>
                <a:cs typeface="Tahoma"/>
              </a:rPr>
              <a:t>or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132689" y="7482516"/>
            <a:ext cx="805930" cy="80593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664154" y="8489659"/>
            <a:ext cx="682625" cy="352425"/>
          </a:xfrm>
          <a:prstGeom prst="rect">
            <a:avLst/>
          </a:prstGeom>
        </p:spPr>
        <p:txBody>
          <a:bodyPr vert="horz" wrap="square" lIns="0" tIns="114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0"/>
              </a:spcBef>
            </a:pPr>
            <a:r>
              <a:rPr sz="2150" spc="-335" dirty="0">
                <a:solidFill>
                  <a:srgbClr val="EF5DA2"/>
                </a:solidFill>
                <a:latin typeface="Tahoma"/>
                <a:cs typeface="Tahoma"/>
              </a:rPr>
              <a:t>T</a:t>
            </a:r>
            <a:r>
              <a:rPr sz="2150" spc="125" dirty="0">
                <a:solidFill>
                  <a:srgbClr val="EF5DA2"/>
                </a:solidFill>
                <a:latin typeface="Tahoma"/>
                <a:cs typeface="Tahoma"/>
              </a:rPr>
              <a:t>a</a:t>
            </a:r>
            <a:r>
              <a:rPr sz="2150" spc="80" dirty="0">
                <a:solidFill>
                  <a:srgbClr val="EF5DA2"/>
                </a:solidFill>
                <a:latin typeface="Tahoma"/>
                <a:cs typeface="Tahoma"/>
              </a:rPr>
              <a:t>b</a:t>
            </a:r>
            <a:r>
              <a:rPr sz="2150" spc="50" dirty="0">
                <a:solidFill>
                  <a:srgbClr val="EF5DA2"/>
                </a:solidFill>
                <a:latin typeface="Tahoma"/>
                <a:cs typeface="Tahoma"/>
              </a:rPr>
              <a:t>l</a:t>
            </a:r>
            <a:r>
              <a:rPr sz="2150" spc="35" dirty="0">
                <a:solidFill>
                  <a:srgbClr val="EF5DA2"/>
                </a:solidFill>
                <a:latin typeface="Tahoma"/>
                <a:cs typeface="Tahoma"/>
              </a:rPr>
              <a:t>e</a:t>
            </a:r>
            <a:endParaRPr sz="2150">
              <a:latin typeface="Tahoma"/>
              <a:cs typeface="Tahom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584851" y="7482516"/>
            <a:ext cx="805934" cy="8059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046844" y="1403099"/>
            <a:ext cx="11057244" cy="850235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9972544" y="2083738"/>
            <a:ext cx="4651506" cy="7095982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48005">
              <a:lnSpc>
                <a:spcPct val="121100"/>
              </a:lnSpc>
              <a:spcBef>
                <a:spcPts val="95"/>
              </a:spcBef>
            </a:pPr>
            <a:r>
              <a:rPr lang="pt-BR" sz="2950" spc="-405" dirty="0">
                <a:solidFill>
                  <a:srgbClr val="404040"/>
                </a:solidFill>
                <a:latin typeface="Arial Black"/>
                <a:cs typeface="Arial Black"/>
              </a:rPr>
              <a:t>"Os locais estão respondendo com amor e estão encantados com as atividades com </a:t>
            </a:r>
            <a:r>
              <a:rPr lang="pt-BR" sz="2950" spc="-405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2950" spc="-405" dirty="0">
                <a:solidFill>
                  <a:srgbClr val="404040"/>
                </a:solidFill>
                <a:latin typeface="Arial Black"/>
                <a:cs typeface="Arial Black"/>
              </a:rPr>
              <a:t>.
</a:t>
            </a:r>
            <a:r>
              <a:rPr lang="pt-BR" sz="3200" spc="75" dirty="0">
                <a:solidFill>
                  <a:srgbClr val="EF5DA2"/>
                </a:solidFill>
                <a:latin typeface="Arial Black" panose="020B0A04020102020204" pitchFamily="34" charset="0"/>
                <a:ea typeface="+mj-ea"/>
                <a:cs typeface="Tahoma"/>
              </a:rPr>
              <a:t>Ajuda-os a interagir </a:t>
            </a:r>
            <a:r>
              <a:rPr lang="pt-BR" sz="2950" spc="-405" dirty="0">
                <a:solidFill>
                  <a:srgbClr val="404040"/>
                </a:solidFill>
                <a:latin typeface="Arial Black"/>
                <a:cs typeface="Arial Black"/>
              </a:rPr>
              <a:t>a um nível que normalmente não é fácil de alcançar
para eles.
- </a:t>
            </a:r>
            <a:r>
              <a:rPr lang="pt-BR" sz="2000" spc="-405" dirty="0">
                <a:solidFill>
                  <a:srgbClr val="404040"/>
                </a:solidFill>
                <a:latin typeface="Arial Black"/>
                <a:cs typeface="Arial Black"/>
              </a:rPr>
              <a:t>Lisa Mc Allen
Proprietário do Centro sénior de Cuidados de Saúde</a:t>
            </a:r>
            <a:r>
              <a:rPr lang="pt-BR" sz="2950" spc="-405" dirty="0">
                <a:solidFill>
                  <a:srgbClr val="404040"/>
                </a:solidFill>
                <a:latin typeface="Arial Black"/>
                <a:cs typeface="Arial Black"/>
              </a:rPr>
              <a:t>
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377120" y="6526429"/>
            <a:ext cx="725538" cy="7965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39284" y="8307265"/>
            <a:ext cx="801205" cy="62383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526957" y="4632250"/>
            <a:ext cx="4623435" cy="4378763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en-US" sz="1950" b="1" spc="35" dirty="0" err="1">
                <a:solidFill>
                  <a:srgbClr val="202020"/>
                </a:solidFill>
                <a:latin typeface="Trebuchet MS"/>
                <a:cs typeface="Trebuchet MS"/>
              </a:rPr>
              <a:t>Mudança</a:t>
            </a:r>
            <a:r>
              <a:rPr lang="en-US" sz="1950" b="1" spc="3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35" dirty="0" err="1">
                <a:solidFill>
                  <a:srgbClr val="202020"/>
                </a:solidFill>
                <a:latin typeface="Trebuchet MS"/>
                <a:cs typeface="Trebuchet MS"/>
              </a:rPr>
              <a:t>encorajadora</a:t>
            </a:r>
            <a:r>
              <a:rPr lang="en-US" sz="1950" b="1" spc="35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endParaRPr lang="en-US" sz="1950" b="1" spc="35" dirty="0">
              <a:solidFill>
                <a:srgbClr val="202020"/>
              </a:solidFill>
              <a:latin typeface="Trebuchet MS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lang="pt-BR" sz="1650" spc="-204" dirty="0">
                <a:solidFill>
                  <a:srgbClr val="404040"/>
                </a:solidFill>
                <a:latin typeface="Arial Black"/>
                <a:cs typeface="Arial Black"/>
              </a:rPr>
              <a:t>Uma forma maravilhosa de melhorar a mobilidade e as habilidades motoras com jogos ativos para pessoas em cuidados de longa duração.
</a:t>
            </a:r>
            <a:endParaRPr sz="275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en-US" sz="1950" b="1" spc="55" dirty="0" err="1">
                <a:solidFill>
                  <a:srgbClr val="202020"/>
                </a:solidFill>
                <a:latin typeface="Trebuchet MS"/>
                <a:cs typeface="Trebuchet MS"/>
              </a:rPr>
              <a:t>Atividade</a:t>
            </a:r>
            <a:r>
              <a:rPr lang="en-US" sz="1950" b="1" spc="5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55" dirty="0" err="1">
                <a:solidFill>
                  <a:srgbClr val="202020"/>
                </a:solidFill>
                <a:latin typeface="Trebuchet MS"/>
                <a:cs typeface="Trebuchet MS"/>
              </a:rPr>
              <a:t>Cognitiva</a:t>
            </a:r>
            <a:endParaRPr lang="en-US" sz="1950" b="1" spc="55" dirty="0">
              <a:solidFill>
                <a:srgbClr val="20202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endParaRPr lang="en-US" sz="1950" b="1" spc="55" dirty="0">
              <a:solidFill>
                <a:srgbClr val="202020"/>
              </a:solidFill>
              <a:latin typeface="Trebuchet MS"/>
              <a:cs typeface="Arial Black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lang="pt-BR" sz="1650" spc="-155" dirty="0">
                <a:solidFill>
                  <a:srgbClr val="404040"/>
                </a:solidFill>
                <a:latin typeface="Arial Black"/>
                <a:cs typeface="Arial Black"/>
              </a:rPr>
              <a:t>Combinação de atividade cognitiva, desafios de memória e entretenimento com os nossos jogos interativos.
</a:t>
            </a:r>
            <a:endParaRPr sz="2800" dirty="0">
              <a:latin typeface="Arial Black"/>
              <a:cs typeface="Arial Black"/>
            </a:endParaRPr>
          </a:p>
          <a:p>
            <a:pPr marL="12700">
              <a:lnSpc>
                <a:spcPct val="100000"/>
              </a:lnSpc>
            </a:pPr>
            <a:r>
              <a:rPr lang="en-US" sz="1950" b="1" spc="30" dirty="0" err="1">
                <a:solidFill>
                  <a:srgbClr val="202020"/>
                </a:solidFill>
                <a:latin typeface="Trebuchet MS"/>
                <a:cs typeface="Trebuchet MS"/>
              </a:rPr>
              <a:t>Interações</a:t>
            </a:r>
            <a:r>
              <a:rPr lang="en-US" sz="1950" b="1" spc="3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30" dirty="0" err="1">
                <a:solidFill>
                  <a:srgbClr val="202020"/>
                </a:solidFill>
                <a:latin typeface="Trebuchet MS"/>
                <a:cs typeface="Trebuchet MS"/>
              </a:rPr>
              <a:t>Sociais</a:t>
            </a:r>
            <a:endParaRPr lang="en-US" sz="1950" b="1" spc="30" dirty="0">
              <a:solidFill>
                <a:srgbClr val="202020"/>
              </a:solidFill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</a:pPr>
            <a:r>
              <a:rPr lang="en-US" sz="1950" b="1" spc="30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r>
              <a:rPr lang="pt-BR" sz="1600" spc="-225" dirty="0">
                <a:solidFill>
                  <a:srgbClr val="404040"/>
                </a:solidFill>
                <a:latin typeface="Arial Black"/>
                <a:cs typeface="Arial Black"/>
              </a:rPr>
              <a:t>Revezando-se, reconectando-se com a família e amigos e inventando experiências sociais.</a:t>
            </a:r>
            <a:endParaRPr sz="1600" dirty="0">
              <a:latin typeface="Arial Black"/>
              <a:cs typeface="Arial Black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1326590" y="1557932"/>
            <a:ext cx="4763060" cy="213840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lang="pt-BR" sz="4600" spc="75"/>
              <a:t>Melhorar</a:t>
            </a:r>
            <a:br>
              <a:rPr lang="pt-BR" sz="4600" spc="75"/>
            </a:br>
            <a:r>
              <a:rPr lang="pt-BR" sz="4600" spc="150">
                <a:solidFill>
                  <a:srgbClr val="202020"/>
                </a:solidFill>
              </a:rPr>
              <a:t>O bem-estar dos seus residentes</a:t>
            </a:r>
            <a:endParaRPr sz="4600" dirty="0"/>
          </a:p>
        </p:txBody>
      </p:sp>
      <p:sp>
        <p:nvSpPr>
          <p:cNvPr id="8" name="object 8"/>
          <p:cNvSpPr/>
          <p:nvPr/>
        </p:nvSpPr>
        <p:spPr>
          <a:xfrm>
            <a:off x="1349503" y="4767577"/>
            <a:ext cx="780771" cy="78077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04352" y="0"/>
            <a:ext cx="11399736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419445" y="1191468"/>
            <a:ext cx="5720715" cy="21486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065" marR="5080" algn="ctr">
              <a:lnSpc>
                <a:spcPct val="100400"/>
              </a:lnSpc>
              <a:spcBef>
                <a:spcPts val="95"/>
              </a:spcBef>
            </a:pPr>
            <a:r>
              <a:rPr lang="pt-BR" sz="4600" dirty="0">
                <a:solidFill>
                  <a:srgbClr val="202020"/>
                </a:solidFill>
              </a:rPr>
              <a:t>A solução </a:t>
            </a:r>
            <a:r>
              <a:rPr lang="pt-BR" sz="4600" spc="235" dirty="0">
                <a:solidFill>
                  <a:srgbClr val="F05CA3"/>
                </a:solidFill>
              </a:rPr>
              <a:t>perfeita, </a:t>
            </a:r>
            <a:r>
              <a:rPr lang="pt-BR" sz="4600" spc="130" dirty="0">
                <a:solidFill>
                  <a:srgbClr val="202020"/>
                </a:solidFill>
              </a:rPr>
              <a:t>inovadora e segura</a:t>
            </a:r>
            <a:r>
              <a:rPr lang="pt-BR" sz="4600" spc="235" dirty="0">
                <a:solidFill>
                  <a:srgbClr val="F05CA3"/>
                </a:solidFill>
              </a:rPr>
              <a:t>
</a:t>
            </a:r>
            <a:endParaRPr sz="4600" dirty="0"/>
          </a:p>
        </p:txBody>
      </p:sp>
      <p:sp>
        <p:nvSpPr>
          <p:cNvPr id="4" name="object 4"/>
          <p:cNvSpPr/>
          <p:nvPr/>
        </p:nvSpPr>
        <p:spPr>
          <a:xfrm>
            <a:off x="2318745" y="4302189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62" y="511136"/>
                </a:moveTo>
                <a:lnTo>
                  <a:pt x="301501" y="507018"/>
                </a:lnTo>
                <a:lnTo>
                  <a:pt x="344738" y="495146"/>
                </a:lnTo>
                <a:lnTo>
                  <a:pt x="384552" y="476243"/>
                </a:lnTo>
                <a:lnTo>
                  <a:pt x="420220" y="451028"/>
                </a:lnTo>
                <a:lnTo>
                  <a:pt x="451021" y="420226"/>
                </a:lnTo>
                <a:lnTo>
                  <a:pt x="476234" y="384558"/>
                </a:lnTo>
                <a:lnTo>
                  <a:pt x="495137" y="344744"/>
                </a:lnTo>
                <a:lnTo>
                  <a:pt x="507008" y="301509"/>
                </a:lnTo>
                <a:lnTo>
                  <a:pt x="511125" y="255573"/>
                </a:lnTo>
                <a:lnTo>
                  <a:pt x="507008" y="209634"/>
                </a:lnTo>
                <a:lnTo>
                  <a:pt x="495137" y="166396"/>
                </a:lnTo>
                <a:lnTo>
                  <a:pt x="476234" y="126581"/>
                </a:lnTo>
                <a:lnTo>
                  <a:pt x="451021" y="90911"/>
                </a:lnTo>
                <a:lnTo>
                  <a:pt x="420220" y="60108"/>
                </a:lnTo>
                <a:lnTo>
                  <a:pt x="384552" y="34893"/>
                </a:lnTo>
                <a:lnTo>
                  <a:pt x="344738" y="15989"/>
                </a:lnTo>
                <a:lnTo>
                  <a:pt x="301501" y="4117"/>
                </a:lnTo>
                <a:lnTo>
                  <a:pt x="255562" y="0"/>
                </a:lnTo>
                <a:lnTo>
                  <a:pt x="209624" y="4117"/>
                </a:lnTo>
                <a:lnTo>
                  <a:pt x="166387" y="15989"/>
                </a:lnTo>
                <a:lnTo>
                  <a:pt x="126573" y="34893"/>
                </a:lnTo>
                <a:lnTo>
                  <a:pt x="90905" y="60108"/>
                </a:lnTo>
                <a:lnTo>
                  <a:pt x="60103" y="90911"/>
                </a:lnTo>
                <a:lnTo>
                  <a:pt x="34890" y="126581"/>
                </a:lnTo>
                <a:lnTo>
                  <a:pt x="15988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8" y="344744"/>
                </a:lnTo>
                <a:lnTo>
                  <a:pt x="34890" y="384558"/>
                </a:lnTo>
                <a:lnTo>
                  <a:pt x="60103" y="420226"/>
                </a:lnTo>
                <a:lnTo>
                  <a:pt x="90905" y="451028"/>
                </a:lnTo>
                <a:lnTo>
                  <a:pt x="126573" y="476243"/>
                </a:lnTo>
                <a:lnTo>
                  <a:pt x="166387" y="495146"/>
                </a:lnTo>
                <a:lnTo>
                  <a:pt x="209624" y="507018"/>
                </a:lnTo>
                <a:lnTo>
                  <a:pt x="255562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84728" y="4324654"/>
            <a:ext cx="3579207" cy="221086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74930" algn="ctr">
              <a:lnSpc>
                <a:spcPct val="100000"/>
              </a:lnSpc>
              <a:spcBef>
                <a:spcPts val="100"/>
              </a:spcBef>
            </a:pPr>
            <a:r>
              <a:rPr sz="2550" spc="-745" dirty="0">
                <a:latin typeface="Arial Black"/>
                <a:cs typeface="Arial Black"/>
              </a:rPr>
              <a:t>1</a:t>
            </a:r>
            <a:endParaRPr sz="2550" dirty="0">
              <a:latin typeface="Arial Black"/>
              <a:cs typeface="Arial Black"/>
            </a:endParaRPr>
          </a:p>
          <a:p>
            <a:pPr marL="210820">
              <a:lnSpc>
                <a:spcPct val="100000"/>
              </a:lnSpc>
              <a:spcBef>
                <a:spcPts val="2940"/>
              </a:spcBef>
            </a:pPr>
            <a:r>
              <a:rPr lang="en-US" sz="1950" b="1" spc="15" dirty="0">
                <a:solidFill>
                  <a:srgbClr val="202020"/>
                </a:solidFill>
                <a:latin typeface="Trebuchet MS"/>
                <a:cs typeface="Trebuchet MS"/>
              </a:rPr>
              <a:t>Simples e </a:t>
            </a:r>
            <a:r>
              <a:rPr lang="en-US" sz="1950" b="1" spc="15" dirty="0" err="1">
                <a:solidFill>
                  <a:srgbClr val="202020"/>
                </a:solidFill>
                <a:latin typeface="Trebuchet MS"/>
                <a:cs typeface="Trebuchet MS"/>
              </a:rPr>
              <a:t>sem</a:t>
            </a:r>
            <a:r>
              <a:rPr lang="en-US" sz="1950" b="1" spc="1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15" dirty="0" err="1">
                <a:solidFill>
                  <a:srgbClr val="202020"/>
                </a:solidFill>
                <a:latin typeface="Trebuchet MS"/>
                <a:cs typeface="Trebuchet MS"/>
              </a:rPr>
              <a:t>ações</a:t>
            </a:r>
            <a:r>
              <a:rPr lang="en-US" sz="1950" b="1" spc="15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r>
              <a:rPr lang="pt-BR" sz="1650" spc="-215" dirty="0">
                <a:solidFill>
                  <a:srgbClr val="404040"/>
                </a:solidFill>
                <a:latin typeface="Arial Black"/>
                <a:cs typeface="Arial Black"/>
              </a:rPr>
              <a:t>Nós cuidamos de tudo por si.  Um dos nossos técnicos especializados vai instalar o </a:t>
            </a:r>
            <a:r>
              <a:rPr lang="pt-BR" sz="1650" spc="-215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1650" spc="-215" dirty="0">
                <a:solidFill>
                  <a:srgbClr val="404040"/>
                </a:solidFill>
                <a:latin typeface="Arial Black"/>
                <a:cs typeface="Arial Black"/>
              </a:rPr>
              <a:t> diretamente no local.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041361" y="4302189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73" y="511136"/>
                </a:moveTo>
                <a:lnTo>
                  <a:pt x="301512" y="507018"/>
                </a:lnTo>
                <a:lnTo>
                  <a:pt x="344749" y="495146"/>
                </a:lnTo>
                <a:lnTo>
                  <a:pt x="384562" y="476243"/>
                </a:lnTo>
                <a:lnTo>
                  <a:pt x="420230" y="451028"/>
                </a:lnTo>
                <a:lnTo>
                  <a:pt x="451032" y="420226"/>
                </a:lnTo>
                <a:lnTo>
                  <a:pt x="476245" y="384558"/>
                </a:lnTo>
                <a:lnTo>
                  <a:pt x="495148" y="344744"/>
                </a:lnTo>
                <a:lnTo>
                  <a:pt x="507018" y="301509"/>
                </a:lnTo>
                <a:lnTo>
                  <a:pt x="511136" y="255573"/>
                </a:lnTo>
                <a:lnTo>
                  <a:pt x="507018" y="209634"/>
                </a:lnTo>
                <a:lnTo>
                  <a:pt x="495148" y="166396"/>
                </a:lnTo>
                <a:lnTo>
                  <a:pt x="476245" y="126581"/>
                </a:lnTo>
                <a:lnTo>
                  <a:pt x="451032" y="90911"/>
                </a:lnTo>
                <a:lnTo>
                  <a:pt x="420230" y="60108"/>
                </a:lnTo>
                <a:lnTo>
                  <a:pt x="384562" y="34893"/>
                </a:lnTo>
                <a:lnTo>
                  <a:pt x="344749" y="15989"/>
                </a:lnTo>
                <a:lnTo>
                  <a:pt x="301512" y="4117"/>
                </a:lnTo>
                <a:lnTo>
                  <a:pt x="255573" y="0"/>
                </a:lnTo>
                <a:lnTo>
                  <a:pt x="209634" y="4117"/>
                </a:lnTo>
                <a:lnTo>
                  <a:pt x="166396" y="15989"/>
                </a:lnTo>
                <a:lnTo>
                  <a:pt x="126581" y="34893"/>
                </a:lnTo>
                <a:lnTo>
                  <a:pt x="90911" y="60108"/>
                </a:lnTo>
                <a:lnTo>
                  <a:pt x="60108" y="90911"/>
                </a:lnTo>
                <a:lnTo>
                  <a:pt x="34893" y="126581"/>
                </a:lnTo>
                <a:lnTo>
                  <a:pt x="15989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9" y="344744"/>
                </a:lnTo>
                <a:lnTo>
                  <a:pt x="34893" y="384558"/>
                </a:lnTo>
                <a:lnTo>
                  <a:pt x="60108" y="420226"/>
                </a:lnTo>
                <a:lnTo>
                  <a:pt x="90911" y="451028"/>
                </a:lnTo>
                <a:lnTo>
                  <a:pt x="126581" y="476243"/>
                </a:lnTo>
                <a:lnTo>
                  <a:pt x="166396" y="495146"/>
                </a:lnTo>
                <a:lnTo>
                  <a:pt x="209634" y="507018"/>
                </a:lnTo>
                <a:lnTo>
                  <a:pt x="255573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893735" y="4323532"/>
            <a:ext cx="2806700" cy="2516073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50" spc="-375" dirty="0">
                <a:latin typeface="Arial Black"/>
                <a:cs typeface="Arial Black"/>
              </a:rPr>
              <a:t>2</a:t>
            </a:r>
            <a:endParaRPr sz="2550" dirty="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060"/>
              </a:spcBef>
            </a:pPr>
            <a:r>
              <a:rPr lang="en-US" sz="1950" b="1" spc="70" dirty="0">
                <a:solidFill>
                  <a:srgbClr val="202020"/>
                </a:solidFill>
                <a:latin typeface="Trebuchet MS"/>
                <a:cs typeface="Trebuchet MS"/>
              </a:rPr>
              <a:t>Seguro e Sem </a:t>
            </a:r>
            <a:r>
              <a:rPr lang="en-US" sz="1950" b="1" spc="70" dirty="0" err="1">
                <a:solidFill>
                  <a:srgbClr val="202020"/>
                </a:solidFill>
                <a:latin typeface="Trebuchet MS"/>
                <a:cs typeface="Trebuchet MS"/>
              </a:rPr>
              <a:t>Germes</a:t>
            </a:r>
            <a:r>
              <a:rPr lang="en-US" sz="1950" b="1" spc="70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r>
              <a:rPr lang="pt-BR" sz="1650" spc="-185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1650" spc="-185" dirty="0">
                <a:solidFill>
                  <a:srgbClr val="404040"/>
                </a:solidFill>
                <a:latin typeface="Arial Black"/>
                <a:cs typeface="Arial Black"/>
              </a:rPr>
              <a:t> oferece experiências e atividades de jogos seguras, livres de germes, sem germes e COVID-19.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364899" y="7427612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62" y="511136"/>
                </a:moveTo>
                <a:lnTo>
                  <a:pt x="301501" y="507018"/>
                </a:lnTo>
                <a:lnTo>
                  <a:pt x="344738" y="495146"/>
                </a:lnTo>
                <a:lnTo>
                  <a:pt x="384552" y="476243"/>
                </a:lnTo>
                <a:lnTo>
                  <a:pt x="420220" y="451028"/>
                </a:lnTo>
                <a:lnTo>
                  <a:pt x="451021" y="420226"/>
                </a:lnTo>
                <a:lnTo>
                  <a:pt x="476234" y="384558"/>
                </a:lnTo>
                <a:lnTo>
                  <a:pt x="495137" y="344744"/>
                </a:lnTo>
                <a:lnTo>
                  <a:pt x="507008" y="301509"/>
                </a:lnTo>
                <a:lnTo>
                  <a:pt x="511125" y="255573"/>
                </a:lnTo>
                <a:lnTo>
                  <a:pt x="507008" y="209634"/>
                </a:lnTo>
                <a:lnTo>
                  <a:pt x="495137" y="166396"/>
                </a:lnTo>
                <a:lnTo>
                  <a:pt x="476234" y="126581"/>
                </a:lnTo>
                <a:lnTo>
                  <a:pt x="451021" y="90911"/>
                </a:lnTo>
                <a:lnTo>
                  <a:pt x="420220" y="60108"/>
                </a:lnTo>
                <a:lnTo>
                  <a:pt x="384552" y="34893"/>
                </a:lnTo>
                <a:lnTo>
                  <a:pt x="344738" y="15989"/>
                </a:lnTo>
                <a:lnTo>
                  <a:pt x="301501" y="4117"/>
                </a:lnTo>
                <a:lnTo>
                  <a:pt x="255562" y="0"/>
                </a:lnTo>
                <a:lnTo>
                  <a:pt x="209624" y="4117"/>
                </a:lnTo>
                <a:lnTo>
                  <a:pt x="166387" y="15989"/>
                </a:lnTo>
                <a:lnTo>
                  <a:pt x="126573" y="34893"/>
                </a:lnTo>
                <a:lnTo>
                  <a:pt x="90905" y="60108"/>
                </a:lnTo>
                <a:lnTo>
                  <a:pt x="60103" y="90911"/>
                </a:lnTo>
                <a:lnTo>
                  <a:pt x="34890" y="126581"/>
                </a:lnTo>
                <a:lnTo>
                  <a:pt x="15988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8" y="344744"/>
                </a:lnTo>
                <a:lnTo>
                  <a:pt x="34890" y="384558"/>
                </a:lnTo>
                <a:lnTo>
                  <a:pt x="60103" y="420226"/>
                </a:lnTo>
                <a:lnTo>
                  <a:pt x="90905" y="451028"/>
                </a:lnTo>
                <a:lnTo>
                  <a:pt x="126573" y="476243"/>
                </a:lnTo>
                <a:lnTo>
                  <a:pt x="166387" y="495146"/>
                </a:lnTo>
                <a:lnTo>
                  <a:pt x="209624" y="507018"/>
                </a:lnTo>
                <a:lnTo>
                  <a:pt x="255562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010425" y="7448954"/>
            <a:ext cx="3220085" cy="2562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2550" spc="-305" dirty="0">
                <a:latin typeface="Arial Black"/>
                <a:cs typeface="Arial Black"/>
              </a:rPr>
              <a:t>3</a:t>
            </a:r>
            <a:endParaRPr sz="2550" dirty="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060"/>
              </a:spcBef>
            </a:pPr>
            <a:r>
              <a:rPr lang="pt-BR" sz="1950" b="1" spc="35" dirty="0">
                <a:solidFill>
                  <a:srgbClr val="202020"/>
                </a:solidFill>
                <a:latin typeface="Trebuchet MS"/>
                <a:cs typeface="Trebuchet MS"/>
              </a:rPr>
              <a:t>Controlo sem emenda e fácil
</a:t>
            </a:r>
            <a:r>
              <a:rPr lang="pt-BR" sz="1650" spc="-190" dirty="0">
                <a:solidFill>
                  <a:srgbClr val="404040"/>
                </a:solidFill>
                <a:latin typeface="Arial Black"/>
                <a:cs typeface="Arial Black"/>
              </a:rPr>
              <a:t>Construído com a mais recente tecnologia e equipado com um teclado de controlo fácil de usar</a:t>
            </a:r>
            <a:r>
              <a:rPr sz="1650" spc="-204" dirty="0">
                <a:solidFill>
                  <a:srgbClr val="404040"/>
                </a:solidFill>
                <a:latin typeface="Arial Black"/>
                <a:cs typeface="Arial Black"/>
              </a:rPr>
              <a:t>.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041362" y="7427612"/>
            <a:ext cx="511175" cy="511175"/>
          </a:xfrm>
          <a:custGeom>
            <a:avLst/>
            <a:gdLst/>
            <a:ahLst/>
            <a:cxnLst/>
            <a:rect l="l" t="t" r="r" b="b"/>
            <a:pathLst>
              <a:path w="511175" h="511175">
                <a:moveTo>
                  <a:pt x="255573" y="511136"/>
                </a:moveTo>
                <a:lnTo>
                  <a:pt x="301512" y="507018"/>
                </a:lnTo>
                <a:lnTo>
                  <a:pt x="344749" y="495146"/>
                </a:lnTo>
                <a:lnTo>
                  <a:pt x="384562" y="476243"/>
                </a:lnTo>
                <a:lnTo>
                  <a:pt x="420230" y="451028"/>
                </a:lnTo>
                <a:lnTo>
                  <a:pt x="451032" y="420226"/>
                </a:lnTo>
                <a:lnTo>
                  <a:pt x="476245" y="384558"/>
                </a:lnTo>
                <a:lnTo>
                  <a:pt x="495148" y="344744"/>
                </a:lnTo>
                <a:lnTo>
                  <a:pt x="507018" y="301509"/>
                </a:lnTo>
                <a:lnTo>
                  <a:pt x="511136" y="255573"/>
                </a:lnTo>
                <a:lnTo>
                  <a:pt x="507018" y="209634"/>
                </a:lnTo>
                <a:lnTo>
                  <a:pt x="495148" y="166396"/>
                </a:lnTo>
                <a:lnTo>
                  <a:pt x="476245" y="126581"/>
                </a:lnTo>
                <a:lnTo>
                  <a:pt x="451032" y="90911"/>
                </a:lnTo>
                <a:lnTo>
                  <a:pt x="420230" y="60108"/>
                </a:lnTo>
                <a:lnTo>
                  <a:pt x="384562" y="34893"/>
                </a:lnTo>
                <a:lnTo>
                  <a:pt x="344749" y="15989"/>
                </a:lnTo>
                <a:lnTo>
                  <a:pt x="301512" y="4117"/>
                </a:lnTo>
                <a:lnTo>
                  <a:pt x="255573" y="0"/>
                </a:lnTo>
                <a:lnTo>
                  <a:pt x="209634" y="4117"/>
                </a:lnTo>
                <a:lnTo>
                  <a:pt x="166396" y="15989"/>
                </a:lnTo>
                <a:lnTo>
                  <a:pt x="126581" y="34893"/>
                </a:lnTo>
                <a:lnTo>
                  <a:pt x="90911" y="60108"/>
                </a:lnTo>
                <a:lnTo>
                  <a:pt x="60108" y="90911"/>
                </a:lnTo>
                <a:lnTo>
                  <a:pt x="34893" y="126581"/>
                </a:lnTo>
                <a:lnTo>
                  <a:pt x="15989" y="166396"/>
                </a:lnTo>
                <a:lnTo>
                  <a:pt x="4117" y="209634"/>
                </a:lnTo>
                <a:lnTo>
                  <a:pt x="0" y="255573"/>
                </a:lnTo>
                <a:lnTo>
                  <a:pt x="4117" y="301509"/>
                </a:lnTo>
                <a:lnTo>
                  <a:pt x="15989" y="344744"/>
                </a:lnTo>
                <a:lnTo>
                  <a:pt x="34893" y="384558"/>
                </a:lnTo>
                <a:lnTo>
                  <a:pt x="60108" y="420226"/>
                </a:lnTo>
                <a:lnTo>
                  <a:pt x="90911" y="451028"/>
                </a:lnTo>
                <a:lnTo>
                  <a:pt x="126581" y="476243"/>
                </a:lnTo>
                <a:lnTo>
                  <a:pt x="166396" y="495146"/>
                </a:lnTo>
                <a:lnTo>
                  <a:pt x="209634" y="507018"/>
                </a:lnTo>
                <a:lnTo>
                  <a:pt x="255573" y="511136"/>
                </a:lnTo>
                <a:close/>
              </a:path>
            </a:pathLst>
          </a:custGeom>
          <a:ln w="182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735913" y="7448954"/>
            <a:ext cx="3122930" cy="281615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22225" algn="ctr">
              <a:lnSpc>
                <a:spcPct val="100000"/>
              </a:lnSpc>
              <a:spcBef>
                <a:spcPts val="100"/>
              </a:spcBef>
            </a:pPr>
            <a:r>
              <a:rPr sz="2550" spc="-250" dirty="0">
                <a:latin typeface="Arial Black"/>
                <a:cs typeface="Arial Black"/>
              </a:rPr>
              <a:t>4</a:t>
            </a:r>
            <a:endParaRPr sz="2550" dirty="0">
              <a:latin typeface="Arial Black"/>
              <a:cs typeface="Arial Black"/>
            </a:endParaRPr>
          </a:p>
          <a:p>
            <a:pPr algn="ctr">
              <a:lnSpc>
                <a:spcPct val="100000"/>
              </a:lnSpc>
              <a:spcBef>
                <a:spcPts val="3060"/>
              </a:spcBef>
            </a:pPr>
            <a:r>
              <a:rPr lang="en-US" sz="1950" b="1" spc="10" dirty="0" err="1">
                <a:solidFill>
                  <a:srgbClr val="202020"/>
                </a:solidFill>
                <a:latin typeface="Trebuchet MS"/>
                <a:cs typeface="Trebuchet MS"/>
              </a:rPr>
              <a:t>Encaixa</a:t>
            </a:r>
            <a:r>
              <a:rPr lang="en-US" sz="1950" b="1" spc="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10" dirty="0" err="1">
                <a:solidFill>
                  <a:srgbClr val="202020"/>
                </a:solidFill>
                <a:latin typeface="Trebuchet MS"/>
                <a:cs typeface="Trebuchet MS"/>
              </a:rPr>
              <a:t>em</a:t>
            </a:r>
            <a:r>
              <a:rPr lang="en-US" sz="1950" b="1" spc="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10" dirty="0" err="1">
                <a:solidFill>
                  <a:srgbClr val="202020"/>
                </a:solidFill>
                <a:latin typeface="Trebuchet MS"/>
                <a:cs typeface="Trebuchet MS"/>
              </a:rPr>
              <a:t>qualquer</a:t>
            </a:r>
            <a:r>
              <a:rPr lang="en-US" sz="1950" b="1" spc="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lang="en-US" sz="1950" b="1" spc="10" dirty="0" err="1">
                <a:solidFill>
                  <a:srgbClr val="202020"/>
                </a:solidFill>
                <a:latin typeface="Trebuchet MS"/>
                <a:cs typeface="Trebuchet MS"/>
              </a:rPr>
              <a:t>espaço</a:t>
            </a:r>
            <a:r>
              <a:rPr lang="en-US" sz="1950" b="1" spc="10" dirty="0">
                <a:solidFill>
                  <a:srgbClr val="202020"/>
                </a:solidFill>
                <a:latin typeface="Trebuchet MS"/>
                <a:cs typeface="Trebuchet MS"/>
              </a:rPr>
              <a:t>
</a:t>
            </a:r>
            <a:r>
              <a:rPr lang="pt-BR" sz="1650" spc="-185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1650" spc="-185" dirty="0">
                <a:solidFill>
                  <a:srgbClr val="404040"/>
                </a:solidFill>
                <a:latin typeface="Arial Black"/>
                <a:cs typeface="Arial Black"/>
              </a:rPr>
              <a:t> pode projetar jogos em qualquer piso, parede ou mesa para criar alegria significativa dentro do seu centro</a:t>
            </a:r>
            <a:r>
              <a:rPr sz="1650" spc="-220" dirty="0">
                <a:solidFill>
                  <a:srgbClr val="404040"/>
                </a:solidFill>
                <a:latin typeface="Arial Black"/>
                <a:cs typeface="Arial Black"/>
              </a:rPr>
              <a:t>.</a:t>
            </a:r>
            <a:endParaRPr sz="1650" dirty="0">
              <a:latin typeface="Arial Black"/>
              <a:cs typeface="Arial Black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23836" y="1294365"/>
            <a:ext cx="4481830" cy="301306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7600"/>
              </a:lnSpc>
              <a:spcBef>
                <a:spcPts val="95"/>
              </a:spcBef>
            </a:pPr>
            <a:r>
              <a:rPr lang="pt-BR" sz="4600" spc="250">
                <a:solidFill>
                  <a:srgbClr val="202020"/>
                </a:solidFill>
              </a:rPr>
              <a:t>Jogo significativo na vida dos idosos
</a:t>
            </a:r>
            <a:endParaRPr sz="4600" dirty="0"/>
          </a:p>
        </p:txBody>
      </p:sp>
      <p:sp>
        <p:nvSpPr>
          <p:cNvPr id="3" name="object 3"/>
          <p:cNvSpPr txBox="1"/>
          <p:nvPr/>
        </p:nvSpPr>
        <p:spPr>
          <a:xfrm>
            <a:off x="1013446" y="3942307"/>
            <a:ext cx="6774815" cy="144122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19800"/>
              </a:lnSpc>
              <a:spcBef>
                <a:spcPts val="95"/>
              </a:spcBef>
            </a:pPr>
            <a:r>
              <a:rPr lang="pt-BR" sz="1950" spc="-250">
                <a:solidFill>
                  <a:srgbClr val="404040"/>
                </a:solidFill>
                <a:latin typeface="Arial Black"/>
                <a:cs typeface="Arial Black"/>
              </a:rPr>
              <a:t>Os idosos envolvidos em experiências de jogo ativos de qualidade sentir-se-ão melhor sobre as suas capacidades físicas e melhorarão a sua vontade de comunicar.
</a:t>
            </a:r>
            <a:endParaRPr sz="1950" dirty="0">
              <a:latin typeface="Arial Black"/>
              <a:cs typeface="Arial Black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26149" y="6177819"/>
            <a:ext cx="950594" cy="950594"/>
          </a:xfrm>
          <a:custGeom>
            <a:avLst/>
            <a:gdLst/>
            <a:ahLst/>
            <a:cxnLst/>
            <a:rect l="l" t="t" r="r" b="b"/>
            <a:pathLst>
              <a:path w="950594" h="950595">
                <a:moveTo>
                  <a:pt x="475064" y="0"/>
                </a:moveTo>
                <a:lnTo>
                  <a:pt x="426491" y="2452"/>
                </a:lnTo>
                <a:lnTo>
                  <a:pt x="379322" y="9651"/>
                </a:lnTo>
                <a:lnTo>
                  <a:pt x="333795" y="21358"/>
                </a:lnTo>
                <a:lnTo>
                  <a:pt x="290148" y="37333"/>
                </a:lnTo>
                <a:lnTo>
                  <a:pt x="248621" y="57338"/>
                </a:lnTo>
                <a:lnTo>
                  <a:pt x="209451" y="81134"/>
                </a:lnTo>
                <a:lnTo>
                  <a:pt x="172879" y="108482"/>
                </a:lnTo>
                <a:lnTo>
                  <a:pt x="139143" y="139144"/>
                </a:lnTo>
                <a:lnTo>
                  <a:pt x="108482" y="172881"/>
                </a:lnTo>
                <a:lnTo>
                  <a:pt x="81133" y="209454"/>
                </a:lnTo>
                <a:lnTo>
                  <a:pt x="57338" y="248624"/>
                </a:lnTo>
                <a:lnTo>
                  <a:pt x="37333" y="290152"/>
                </a:lnTo>
                <a:lnTo>
                  <a:pt x="21358" y="333800"/>
                </a:lnTo>
                <a:lnTo>
                  <a:pt x="9651" y="379329"/>
                </a:lnTo>
                <a:lnTo>
                  <a:pt x="2452" y="426500"/>
                </a:lnTo>
                <a:lnTo>
                  <a:pt x="0" y="475074"/>
                </a:lnTo>
                <a:lnTo>
                  <a:pt x="2452" y="523646"/>
                </a:lnTo>
                <a:lnTo>
                  <a:pt x="9651" y="570816"/>
                </a:lnTo>
                <a:lnTo>
                  <a:pt x="21358" y="616343"/>
                </a:lnTo>
                <a:lnTo>
                  <a:pt x="37333" y="659990"/>
                </a:lnTo>
                <a:lnTo>
                  <a:pt x="57338" y="701517"/>
                </a:lnTo>
                <a:lnTo>
                  <a:pt x="81133" y="740686"/>
                </a:lnTo>
                <a:lnTo>
                  <a:pt x="108482" y="777258"/>
                </a:lnTo>
                <a:lnTo>
                  <a:pt x="139143" y="810994"/>
                </a:lnTo>
                <a:lnTo>
                  <a:pt x="172879" y="841656"/>
                </a:lnTo>
                <a:lnTo>
                  <a:pt x="209451" y="869004"/>
                </a:lnTo>
                <a:lnTo>
                  <a:pt x="248621" y="892800"/>
                </a:lnTo>
                <a:lnTo>
                  <a:pt x="290148" y="912805"/>
                </a:lnTo>
                <a:lnTo>
                  <a:pt x="333795" y="928780"/>
                </a:lnTo>
                <a:lnTo>
                  <a:pt x="379322" y="940486"/>
                </a:lnTo>
                <a:lnTo>
                  <a:pt x="426491" y="947685"/>
                </a:lnTo>
                <a:lnTo>
                  <a:pt x="475064" y="950138"/>
                </a:lnTo>
                <a:lnTo>
                  <a:pt x="523636" y="947685"/>
                </a:lnTo>
                <a:lnTo>
                  <a:pt x="570805" y="940486"/>
                </a:lnTo>
                <a:lnTo>
                  <a:pt x="616332" y="928780"/>
                </a:lnTo>
                <a:lnTo>
                  <a:pt x="659979" y="912805"/>
                </a:lnTo>
                <a:lnTo>
                  <a:pt x="701507" y="892800"/>
                </a:lnTo>
                <a:lnTo>
                  <a:pt x="740676" y="869004"/>
                </a:lnTo>
                <a:lnTo>
                  <a:pt x="777248" y="841656"/>
                </a:lnTo>
                <a:lnTo>
                  <a:pt x="810984" y="810994"/>
                </a:lnTo>
                <a:lnTo>
                  <a:pt x="841646" y="777258"/>
                </a:lnTo>
                <a:lnTo>
                  <a:pt x="868994" y="740686"/>
                </a:lnTo>
                <a:lnTo>
                  <a:pt x="892790" y="701517"/>
                </a:lnTo>
                <a:lnTo>
                  <a:pt x="912795" y="659990"/>
                </a:lnTo>
                <a:lnTo>
                  <a:pt x="928770" y="616343"/>
                </a:lnTo>
                <a:lnTo>
                  <a:pt x="940476" y="570816"/>
                </a:lnTo>
                <a:lnTo>
                  <a:pt x="947675" y="523646"/>
                </a:lnTo>
                <a:lnTo>
                  <a:pt x="950128" y="475074"/>
                </a:lnTo>
                <a:lnTo>
                  <a:pt x="947675" y="426500"/>
                </a:lnTo>
                <a:lnTo>
                  <a:pt x="940476" y="379329"/>
                </a:lnTo>
                <a:lnTo>
                  <a:pt x="928770" y="333800"/>
                </a:lnTo>
                <a:lnTo>
                  <a:pt x="912795" y="290152"/>
                </a:lnTo>
                <a:lnTo>
                  <a:pt x="892790" y="248624"/>
                </a:lnTo>
                <a:lnTo>
                  <a:pt x="868994" y="209454"/>
                </a:lnTo>
                <a:lnTo>
                  <a:pt x="841646" y="172881"/>
                </a:lnTo>
                <a:lnTo>
                  <a:pt x="810984" y="139144"/>
                </a:lnTo>
                <a:lnTo>
                  <a:pt x="777248" y="108482"/>
                </a:lnTo>
                <a:lnTo>
                  <a:pt x="740676" y="81134"/>
                </a:lnTo>
                <a:lnTo>
                  <a:pt x="701507" y="57338"/>
                </a:lnTo>
                <a:lnTo>
                  <a:pt x="659979" y="37333"/>
                </a:lnTo>
                <a:lnTo>
                  <a:pt x="616332" y="21358"/>
                </a:lnTo>
                <a:lnTo>
                  <a:pt x="570805" y="9651"/>
                </a:lnTo>
                <a:lnTo>
                  <a:pt x="523636" y="2452"/>
                </a:lnTo>
                <a:lnTo>
                  <a:pt x="475064" y="0"/>
                </a:lnTo>
                <a:close/>
              </a:path>
            </a:pathLst>
          </a:custGeom>
          <a:solidFill>
            <a:srgbClr val="F4F4F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501216" y="6547995"/>
            <a:ext cx="0" cy="239395"/>
          </a:xfrm>
          <a:custGeom>
            <a:avLst/>
            <a:gdLst/>
            <a:ahLst/>
            <a:cxnLst/>
            <a:rect l="l" t="t" r="r" b="b"/>
            <a:pathLst>
              <a:path h="239395">
                <a:moveTo>
                  <a:pt x="0" y="0"/>
                </a:moveTo>
                <a:lnTo>
                  <a:pt x="0" y="238935"/>
                </a:lnTo>
              </a:path>
            </a:pathLst>
          </a:custGeom>
          <a:ln w="14994">
            <a:solidFill>
              <a:srgbClr val="F05CA3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68726" y="6465508"/>
            <a:ext cx="465455" cy="351155"/>
          </a:xfrm>
          <a:custGeom>
            <a:avLst/>
            <a:gdLst/>
            <a:ahLst/>
            <a:cxnLst/>
            <a:rect l="l" t="t" r="r" b="b"/>
            <a:pathLst>
              <a:path w="465455" h="351154">
                <a:moveTo>
                  <a:pt x="151691" y="0"/>
                </a:moveTo>
                <a:lnTo>
                  <a:pt x="128582" y="1767"/>
                </a:lnTo>
                <a:lnTo>
                  <a:pt x="106117" y="6345"/>
                </a:lnTo>
                <a:lnTo>
                  <a:pt x="84523" y="12642"/>
                </a:lnTo>
                <a:lnTo>
                  <a:pt x="48601" y="24827"/>
                </a:lnTo>
                <a:lnTo>
                  <a:pt x="33866" y="29328"/>
                </a:lnTo>
                <a:lnTo>
                  <a:pt x="20080" y="32471"/>
                </a:lnTo>
                <a:lnTo>
                  <a:pt x="7497" y="33653"/>
                </a:lnTo>
                <a:lnTo>
                  <a:pt x="3361" y="33653"/>
                </a:lnTo>
                <a:lnTo>
                  <a:pt x="0" y="37014"/>
                </a:lnTo>
                <a:lnTo>
                  <a:pt x="0" y="347371"/>
                </a:lnTo>
                <a:lnTo>
                  <a:pt x="3361" y="350722"/>
                </a:lnTo>
                <a:lnTo>
                  <a:pt x="7497" y="350722"/>
                </a:lnTo>
                <a:lnTo>
                  <a:pt x="21740" y="349471"/>
                </a:lnTo>
                <a:lnTo>
                  <a:pt x="36809" y="346145"/>
                </a:lnTo>
                <a:lnTo>
                  <a:pt x="52582" y="341379"/>
                </a:lnTo>
                <a:lnTo>
                  <a:pt x="70518" y="335277"/>
                </a:lnTo>
                <a:lnTo>
                  <a:pt x="15004" y="335277"/>
                </a:lnTo>
                <a:lnTo>
                  <a:pt x="15004" y="48281"/>
                </a:lnTo>
                <a:lnTo>
                  <a:pt x="27687" y="46281"/>
                </a:lnTo>
                <a:lnTo>
                  <a:pt x="40959" y="42914"/>
                </a:lnTo>
                <a:lnTo>
                  <a:pt x="54737" y="38598"/>
                </a:lnTo>
                <a:lnTo>
                  <a:pt x="88549" y="27106"/>
                </a:lnTo>
                <a:lnTo>
                  <a:pt x="109098" y="21072"/>
                </a:lnTo>
                <a:lnTo>
                  <a:pt x="130256" y="16687"/>
                </a:lnTo>
                <a:lnTo>
                  <a:pt x="151691" y="14994"/>
                </a:lnTo>
                <a:lnTo>
                  <a:pt x="204495" y="14994"/>
                </a:lnTo>
                <a:lnTo>
                  <a:pt x="195720" y="9550"/>
                </a:lnTo>
                <a:lnTo>
                  <a:pt x="176144" y="2674"/>
                </a:lnTo>
                <a:lnTo>
                  <a:pt x="151691" y="0"/>
                </a:lnTo>
                <a:close/>
              </a:path>
              <a:path w="465455" h="351154">
                <a:moveTo>
                  <a:pt x="387404" y="317068"/>
                </a:moveTo>
                <a:lnTo>
                  <a:pt x="313288" y="317068"/>
                </a:lnTo>
                <a:lnTo>
                  <a:pt x="334722" y="318762"/>
                </a:lnTo>
                <a:lnTo>
                  <a:pt x="355877" y="323145"/>
                </a:lnTo>
                <a:lnTo>
                  <a:pt x="376426" y="329176"/>
                </a:lnTo>
                <a:lnTo>
                  <a:pt x="412393" y="341379"/>
                </a:lnTo>
                <a:lnTo>
                  <a:pt x="428166" y="346145"/>
                </a:lnTo>
                <a:lnTo>
                  <a:pt x="443234" y="349471"/>
                </a:lnTo>
                <a:lnTo>
                  <a:pt x="457472" y="350722"/>
                </a:lnTo>
                <a:lnTo>
                  <a:pt x="461619" y="350722"/>
                </a:lnTo>
                <a:lnTo>
                  <a:pt x="464970" y="347371"/>
                </a:lnTo>
                <a:lnTo>
                  <a:pt x="464970" y="335277"/>
                </a:lnTo>
                <a:lnTo>
                  <a:pt x="449975" y="335277"/>
                </a:lnTo>
                <a:lnTo>
                  <a:pt x="438734" y="333316"/>
                </a:lnTo>
                <a:lnTo>
                  <a:pt x="426710" y="330145"/>
                </a:lnTo>
                <a:lnTo>
                  <a:pt x="414060" y="326132"/>
                </a:lnTo>
                <a:lnTo>
                  <a:pt x="405299" y="323135"/>
                </a:lnTo>
                <a:lnTo>
                  <a:pt x="387404" y="317068"/>
                </a:lnTo>
                <a:close/>
              </a:path>
              <a:path w="465455" h="351154">
                <a:moveTo>
                  <a:pt x="204492" y="317068"/>
                </a:moveTo>
                <a:lnTo>
                  <a:pt x="151691" y="317068"/>
                </a:lnTo>
                <a:lnTo>
                  <a:pt x="169207" y="318588"/>
                </a:lnTo>
                <a:lnTo>
                  <a:pt x="184938" y="323145"/>
                </a:lnTo>
                <a:lnTo>
                  <a:pt x="198776" y="330687"/>
                </a:lnTo>
                <a:lnTo>
                  <a:pt x="210726" y="341225"/>
                </a:lnTo>
                <a:lnTo>
                  <a:pt x="213511" y="344282"/>
                </a:lnTo>
                <a:lnTo>
                  <a:pt x="218255" y="344492"/>
                </a:lnTo>
                <a:lnTo>
                  <a:pt x="224380" y="338911"/>
                </a:lnTo>
                <a:lnTo>
                  <a:pt x="224590" y="334167"/>
                </a:lnTo>
                <a:lnTo>
                  <a:pt x="221794" y="331110"/>
                </a:lnTo>
                <a:lnTo>
                  <a:pt x="210805" y="320985"/>
                </a:lnTo>
                <a:lnTo>
                  <a:pt x="204492" y="317068"/>
                </a:lnTo>
                <a:close/>
              </a:path>
              <a:path w="465455" h="351154">
                <a:moveTo>
                  <a:pt x="313288" y="302074"/>
                </a:moveTo>
                <a:lnTo>
                  <a:pt x="269252" y="311625"/>
                </a:lnTo>
                <a:lnTo>
                  <a:pt x="240380" y="334167"/>
                </a:lnTo>
                <a:lnTo>
                  <a:pt x="240600" y="338911"/>
                </a:lnTo>
                <a:lnTo>
                  <a:pt x="246715" y="344492"/>
                </a:lnTo>
                <a:lnTo>
                  <a:pt x="251458" y="344282"/>
                </a:lnTo>
                <a:lnTo>
                  <a:pt x="254254" y="341225"/>
                </a:lnTo>
                <a:lnTo>
                  <a:pt x="266197" y="330687"/>
                </a:lnTo>
                <a:lnTo>
                  <a:pt x="280052" y="323135"/>
                </a:lnTo>
                <a:lnTo>
                  <a:pt x="295767" y="318588"/>
                </a:lnTo>
                <a:lnTo>
                  <a:pt x="313288" y="317068"/>
                </a:lnTo>
                <a:lnTo>
                  <a:pt x="387404" y="317068"/>
                </a:lnTo>
                <a:lnTo>
                  <a:pt x="380448" y="314717"/>
                </a:lnTo>
                <a:lnTo>
                  <a:pt x="358858" y="308419"/>
                </a:lnTo>
                <a:lnTo>
                  <a:pt x="336396" y="303842"/>
                </a:lnTo>
                <a:lnTo>
                  <a:pt x="313288" y="302074"/>
                </a:lnTo>
                <a:close/>
              </a:path>
              <a:path w="465455" h="351154">
                <a:moveTo>
                  <a:pt x="151691" y="302074"/>
                </a:moveTo>
                <a:lnTo>
                  <a:pt x="106117" y="308419"/>
                </a:lnTo>
                <a:lnTo>
                  <a:pt x="59641" y="323145"/>
                </a:lnTo>
                <a:lnTo>
                  <a:pt x="50913" y="326132"/>
                </a:lnTo>
                <a:lnTo>
                  <a:pt x="38264" y="330145"/>
                </a:lnTo>
                <a:lnTo>
                  <a:pt x="26241" y="333316"/>
                </a:lnTo>
                <a:lnTo>
                  <a:pt x="15004" y="335277"/>
                </a:lnTo>
                <a:lnTo>
                  <a:pt x="70518" y="335277"/>
                </a:lnTo>
                <a:lnTo>
                  <a:pt x="88549" y="329176"/>
                </a:lnTo>
                <a:lnTo>
                  <a:pt x="109149" y="323135"/>
                </a:lnTo>
                <a:lnTo>
                  <a:pt x="130256" y="318762"/>
                </a:lnTo>
                <a:lnTo>
                  <a:pt x="151691" y="317068"/>
                </a:lnTo>
                <a:lnTo>
                  <a:pt x="204492" y="317068"/>
                </a:lnTo>
                <a:lnTo>
                  <a:pt x="195719" y="311625"/>
                </a:lnTo>
                <a:lnTo>
                  <a:pt x="176144" y="304748"/>
                </a:lnTo>
                <a:lnTo>
                  <a:pt x="151691" y="302074"/>
                </a:lnTo>
                <a:close/>
              </a:path>
              <a:path w="465455" h="351154">
                <a:moveTo>
                  <a:pt x="387404" y="14994"/>
                </a:moveTo>
                <a:lnTo>
                  <a:pt x="313288" y="14994"/>
                </a:lnTo>
                <a:lnTo>
                  <a:pt x="334722" y="16687"/>
                </a:lnTo>
                <a:lnTo>
                  <a:pt x="355877" y="21072"/>
                </a:lnTo>
                <a:lnTo>
                  <a:pt x="376426" y="27106"/>
                </a:lnTo>
                <a:lnTo>
                  <a:pt x="410241" y="38598"/>
                </a:lnTo>
                <a:lnTo>
                  <a:pt x="424017" y="42914"/>
                </a:lnTo>
                <a:lnTo>
                  <a:pt x="437288" y="46281"/>
                </a:lnTo>
                <a:lnTo>
                  <a:pt x="449975" y="48281"/>
                </a:lnTo>
                <a:lnTo>
                  <a:pt x="449975" y="335277"/>
                </a:lnTo>
                <a:lnTo>
                  <a:pt x="464970" y="335277"/>
                </a:lnTo>
                <a:lnTo>
                  <a:pt x="464970" y="37014"/>
                </a:lnTo>
                <a:lnTo>
                  <a:pt x="461619" y="33653"/>
                </a:lnTo>
                <a:lnTo>
                  <a:pt x="457472" y="33653"/>
                </a:lnTo>
                <a:lnTo>
                  <a:pt x="444893" y="32471"/>
                </a:lnTo>
                <a:lnTo>
                  <a:pt x="431107" y="29328"/>
                </a:lnTo>
                <a:lnTo>
                  <a:pt x="416370" y="24827"/>
                </a:lnTo>
                <a:lnTo>
                  <a:pt x="387404" y="14994"/>
                </a:lnTo>
                <a:close/>
              </a:path>
              <a:path w="465455" h="351154">
                <a:moveTo>
                  <a:pt x="204495" y="14994"/>
                </a:moveTo>
                <a:lnTo>
                  <a:pt x="151691" y="14994"/>
                </a:lnTo>
                <a:lnTo>
                  <a:pt x="187524" y="22206"/>
                </a:lnTo>
                <a:lnTo>
                  <a:pt x="209976" y="38218"/>
                </a:lnTo>
                <a:lnTo>
                  <a:pt x="221691" y="54591"/>
                </a:lnTo>
                <a:lnTo>
                  <a:pt x="225312" y="62888"/>
                </a:lnTo>
                <a:lnTo>
                  <a:pt x="226286" y="66039"/>
                </a:lnTo>
                <a:lnTo>
                  <a:pt x="229197" y="68186"/>
                </a:lnTo>
                <a:lnTo>
                  <a:pt x="235783" y="68186"/>
                </a:lnTo>
                <a:lnTo>
                  <a:pt x="238683" y="66039"/>
                </a:lnTo>
                <a:lnTo>
                  <a:pt x="239657" y="62888"/>
                </a:lnTo>
                <a:lnTo>
                  <a:pt x="243033" y="55201"/>
                </a:lnTo>
                <a:lnTo>
                  <a:pt x="251425" y="43359"/>
                </a:lnTo>
                <a:lnTo>
                  <a:pt x="232485" y="43359"/>
                </a:lnTo>
                <a:lnTo>
                  <a:pt x="229825" y="38962"/>
                </a:lnTo>
                <a:lnTo>
                  <a:pt x="226328" y="33988"/>
                </a:lnTo>
                <a:lnTo>
                  <a:pt x="221804" y="29035"/>
                </a:lnTo>
                <a:lnTo>
                  <a:pt x="210809" y="18910"/>
                </a:lnTo>
                <a:lnTo>
                  <a:pt x="204495" y="14994"/>
                </a:lnTo>
                <a:close/>
              </a:path>
              <a:path w="465455" h="351154">
                <a:moveTo>
                  <a:pt x="313288" y="0"/>
                </a:moveTo>
                <a:lnTo>
                  <a:pt x="269256" y="9550"/>
                </a:lnTo>
                <a:lnTo>
                  <a:pt x="238652" y="33988"/>
                </a:lnTo>
                <a:lnTo>
                  <a:pt x="232485" y="43359"/>
                </a:lnTo>
                <a:lnTo>
                  <a:pt x="251425" y="43359"/>
                </a:lnTo>
                <a:lnTo>
                  <a:pt x="254684" y="38760"/>
                </a:lnTo>
                <a:lnTo>
                  <a:pt x="277230" y="22409"/>
                </a:lnTo>
                <a:lnTo>
                  <a:pt x="313288" y="14994"/>
                </a:lnTo>
                <a:lnTo>
                  <a:pt x="387404" y="14994"/>
                </a:lnTo>
                <a:lnTo>
                  <a:pt x="380448" y="12642"/>
                </a:lnTo>
                <a:lnTo>
                  <a:pt x="358858" y="6345"/>
                </a:lnTo>
                <a:lnTo>
                  <a:pt x="336396" y="1767"/>
                </a:lnTo>
                <a:lnTo>
                  <a:pt x="313288" y="0"/>
                </a:lnTo>
                <a:close/>
              </a:path>
            </a:pathLst>
          </a:custGeom>
          <a:solidFill>
            <a:srgbClr val="F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68726" y="6797579"/>
            <a:ext cx="465455" cy="48895"/>
          </a:xfrm>
          <a:custGeom>
            <a:avLst/>
            <a:gdLst/>
            <a:ahLst/>
            <a:cxnLst/>
            <a:rect l="l" t="t" r="r" b="b"/>
            <a:pathLst>
              <a:path w="465455" h="48895">
                <a:moveTo>
                  <a:pt x="151691" y="0"/>
                </a:moveTo>
                <a:lnTo>
                  <a:pt x="106117" y="6345"/>
                </a:lnTo>
                <a:lnTo>
                  <a:pt x="59619" y="21072"/>
                </a:lnTo>
                <a:lnTo>
                  <a:pt x="48601" y="24827"/>
                </a:lnTo>
                <a:lnTo>
                  <a:pt x="33866" y="29328"/>
                </a:lnTo>
                <a:lnTo>
                  <a:pt x="20080" y="32471"/>
                </a:lnTo>
                <a:lnTo>
                  <a:pt x="7497" y="33653"/>
                </a:lnTo>
                <a:lnTo>
                  <a:pt x="3361" y="33653"/>
                </a:lnTo>
                <a:lnTo>
                  <a:pt x="0" y="37014"/>
                </a:lnTo>
                <a:lnTo>
                  <a:pt x="0" y="45297"/>
                </a:lnTo>
                <a:lnTo>
                  <a:pt x="3361" y="48647"/>
                </a:lnTo>
                <a:lnTo>
                  <a:pt x="7497" y="48647"/>
                </a:lnTo>
                <a:lnTo>
                  <a:pt x="21740" y="47397"/>
                </a:lnTo>
                <a:lnTo>
                  <a:pt x="36809" y="44071"/>
                </a:lnTo>
                <a:lnTo>
                  <a:pt x="52582" y="39309"/>
                </a:lnTo>
                <a:lnTo>
                  <a:pt x="88549" y="27106"/>
                </a:lnTo>
                <a:lnTo>
                  <a:pt x="109155" y="21060"/>
                </a:lnTo>
                <a:lnTo>
                  <a:pt x="130256" y="16687"/>
                </a:lnTo>
                <a:lnTo>
                  <a:pt x="151691" y="14994"/>
                </a:lnTo>
                <a:lnTo>
                  <a:pt x="204737" y="14994"/>
                </a:lnTo>
                <a:lnTo>
                  <a:pt x="193584" y="8546"/>
                </a:lnTo>
                <a:lnTo>
                  <a:pt x="174798" y="2373"/>
                </a:lnTo>
                <a:lnTo>
                  <a:pt x="151691" y="0"/>
                </a:lnTo>
                <a:close/>
              </a:path>
              <a:path w="465455" h="48895">
                <a:moveTo>
                  <a:pt x="387404" y="14994"/>
                </a:moveTo>
                <a:lnTo>
                  <a:pt x="313288" y="14994"/>
                </a:lnTo>
                <a:lnTo>
                  <a:pt x="334722" y="16687"/>
                </a:lnTo>
                <a:lnTo>
                  <a:pt x="355876" y="21072"/>
                </a:lnTo>
                <a:lnTo>
                  <a:pt x="376422" y="27106"/>
                </a:lnTo>
                <a:lnTo>
                  <a:pt x="412388" y="39309"/>
                </a:lnTo>
                <a:lnTo>
                  <a:pt x="428164" y="44071"/>
                </a:lnTo>
                <a:lnTo>
                  <a:pt x="443234" y="47397"/>
                </a:lnTo>
                <a:lnTo>
                  <a:pt x="457472" y="48647"/>
                </a:lnTo>
                <a:lnTo>
                  <a:pt x="461619" y="48647"/>
                </a:lnTo>
                <a:lnTo>
                  <a:pt x="464970" y="45297"/>
                </a:lnTo>
                <a:lnTo>
                  <a:pt x="464970" y="37014"/>
                </a:lnTo>
                <a:lnTo>
                  <a:pt x="461619" y="33653"/>
                </a:lnTo>
                <a:lnTo>
                  <a:pt x="457472" y="33653"/>
                </a:lnTo>
                <a:lnTo>
                  <a:pt x="444893" y="32471"/>
                </a:lnTo>
                <a:lnTo>
                  <a:pt x="431107" y="29328"/>
                </a:lnTo>
                <a:lnTo>
                  <a:pt x="416370" y="24827"/>
                </a:lnTo>
                <a:lnTo>
                  <a:pt x="405315" y="21060"/>
                </a:lnTo>
                <a:lnTo>
                  <a:pt x="387404" y="14994"/>
                </a:lnTo>
                <a:close/>
              </a:path>
              <a:path w="465455" h="48895">
                <a:moveTo>
                  <a:pt x="204737" y="14994"/>
                </a:moveTo>
                <a:lnTo>
                  <a:pt x="151691" y="14994"/>
                </a:lnTo>
                <a:lnTo>
                  <a:pt x="169207" y="16514"/>
                </a:lnTo>
                <a:lnTo>
                  <a:pt x="184941" y="21072"/>
                </a:lnTo>
                <a:lnTo>
                  <a:pt x="198776" y="28613"/>
                </a:lnTo>
                <a:lnTo>
                  <a:pt x="210726" y="39150"/>
                </a:lnTo>
                <a:lnTo>
                  <a:pt x="212140" y="40700"/>
                </a:lnTo>
                <a:lnTo>
                  <a:pt x="214150" y="41590"/>
                </a:lnTo>
                <a:lnTo>
                  <a:pt x="250819" y="41590"/>
                </a:lnTo>
                <a:lnTo>
                  <a:pt x="252829" y="40700"/>
                </a:lnTo>
                <a:lnTo>
                  <a:pt x="254254" y="39150"/>
                </a:lnTo>
                <a:lnTo>
                  <a:pt x="266197" y="28613"/>
                </a:lnTo>
                <a:lnTo>
                  <a:pt x="269898" y="26596"/>
                </a:lnTo>
                <a:lnTo>
                  <a:pt x="219480" y="26596"/>
                </a:lnTo>
                <a:lnTo>
                  <a:pt x="208371" y="17095"/>
                </a:lnTo>
                <a:lnTo>
                  <a:pt x="204737" y="14994"/>
                </a:lnTo>
                <a:close/>
              </a:path>
              <a:path w="465455" h="48895">
                <a:moveTo>
                  <a:pt x="313288" y="0"/>
                </a:moveTo>
                <a:lnTo>
                  <a:pt x="290177" y="2373"/>
                </a:lnTo>
                <a:lnTo>
                  <a:pt x="271390" y="8546"/>
                </a:lnTo>
                <a:lnTo>
                  <a:pt x="256603" y="17095"/>
                </a:lnTo>
                <a:lnTo>
                  <a:pt x="245489" y="26596"/>
                </a:lnTo>
                <a:lnTo>
                  <a:pt x="269898" y="26596"/>
                </a:lnTo>
                <a:lnTo>
                  <a:pt x="280052" y="21060"/>
                </a:lnTo>
                <a:lnTo>
                  <a:pt x="295767" y="16514"/>
                </a:lnTo>
                <a:lnTo>
                  <a:pt x="313288" y="14994"/>
                </a:lnTo>
                <a:lnTo>
                  <a:pt x="387404" y="14994"/>
                </a:lnTo>
                <a:lnTo>
                  <a:pt x="380448" y="12642"/>
                </a:lnTo>
                <a:lnTo>
                  <a:pt x="358858" y="6345"/>
                </a:lnTo>
                <a:lnTo>
                  <a:pt x="336396" y="1767"/>
                </a:lnTo>
                <a:lnTo>
                  <a:pt x="313288" y="0"/>
                </a:lnTo>
                <a:close/>
              </a:path>
            </a:pathLst>
          </a:custGeom>
          <a:solidFill>
            <a:srgbClr val="F05CA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14156" y="6500190"/>
            <a:ext cx="3191510" cy="32702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50" spc="40" dirty="0">
                <a:solidFill>
                  <a:srgbClr val="404040"/>
                </a:solidFill>
                <a:latin typeface="Tahoma"/>
                <a:cs typeface="Tahoma"/>
              </a:rPr>
              <a:t>MEDICAL RESEARCH</a:t>
            </a:r>
            <a:r>
              <a:rPr sz="1950" spc="-235" dirty="0">
                <a:solidFill>
                  <a:srgbClr val="404040"/>
                </a:solidFill>
                <a:latin typeface="Tahoma"/>
                <a:cs typeface="Tahoma"/>
              </a:rPr>
              <a:t> </a:t>
            </a:r>
            <a:r>
              <a:rPr sz="1950" spc="80" dirty="0">
                <a:solidFill>
                  <a:srgbClr val="404040"/>
                </a:solidFill>
                <a:latin typeface="Tahoma"/>
                <a:cs typeface="Tahoma"/>
              </a:rPr>
              <a:t>SHOW</a:t>
            </a:r>
            <a:endParaRPr sz="1950" dirty="0">
              <a:latin typeface="Tahoma"/>
              <a:cs typeface="Tahoma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013446" y="7476937"/>
            <a:ext cx="6344285" cy="2435347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33200"/>
              </a:lnSpc>
              <a:spcBef>
                <a:spcPts val="100"/>
              </a:spcBef>
            </a:pPr>
            <a:r>
              <a:rPr lang="pt-BR" sz="1650" spc="-235" dirty="0">
                <a:solidFill>
                  <a:srgbClr val="404040"/>
                </a:solidFill>
                <a:latin typeface="Arial Black"/>
                <a:cs typeface="Arial Black"/>
              </a:rPr>
              <a:t>Apenas 5 minutos por dia em </a:t>
            </a:r>
            <a:r>
              <a:rPr lang="pt-BR" spc="90" dirty="0">
                <a:solidFill>
                  <a:srgbClr val="EF5DA2"/>
                </a:solidFill>
                <a:latin typeface="Tahoma"/>
                <a:ea typeface="+mj-ea"/>
                <a:cs typeface="Tahoma"/>
              </a:rPr>
              <a:t>jogos, puzzles e exercícios </a:t>
            </a:r>
            <a:r>
              <a:rPr lang="pt-BR" sz="1650" spc="-235" dirty="0">
                <a:solidFill>
                  <a:srgbClr val="404040"/>
                </a:solidFill>
                <a:latin typeface="Arial Black"/>
                <a:cs typeface="Arial Black"/>
              </a:rPr>
              <a:t>de treino cerebral podem melhorar significativamente e proteger a capacidade cognitiva.
Divertir-se, ser ativo e desafiar o seu cérebro regularmente tem uma panóplia de </a:t>
            </a:r>
            <a:r>
              <a:rPr lang="pt-BR" spc="90" dirty="0">
                <a:solidFill>
                  <a:srgbClr val="EF5DA2"/>
                </a:solidFill>
                <a:latin typeface="Tahoma"/>
                <a:ea typeface="+mj-ea"/>
                <a:cs typeface="Tahoma"/>
              </a:rPr>
              <a:t>benefícios</a:t>
            </a:r>
            <a:r>
              <a:rPr lang="pt-BR" sz="1650" spc="-235" dirty="0">
                <a:solidFill>
                  <a:srgbClr val="404040"/>
                </a:solidFill>
                <a:latin typeface="Arial Black"/>
                <a:cs typeface="Arial Black"/>
              </a:rPr>
              <a:t>, tais como: melhorar o bem-estar mental e emocional e a função cerebral.
</a:t>
            </a:r>
            <a:endParaRPr sz="165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470885" y="0"/>
            <a:ext cx="9633214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106534" y="811993"/>
            <a:ext cx="6861314" cy="81753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600" spc="170" dirty="0" err="1">
                <a:solidFill>
                  <a:srgbClr val="404040"/>
                </a:solidFill>
              </a:rPr>
              <a:t>Jogos</a:t>
            </a:r>
            <a:r>
              <a:rPr lang="en-US" sz="2600" spc="170" dirty="0">
                <a:solidFill>
                  <a:srgbClr val="404040"/>
                </a:solidFill>
              </a:rPr>
              <a:t> para </a:t>
            </a:r>
            <a:r>
              <a:rPr lang="en-US" sz="2600" spc="170" dirty="0" err="1">
                <a:solidFill>
                  <a:srgbClr val="404040"/>
                </a:solidFill>
              </a:rPr>
              <a:t>Estimular</a:t>
            </a:r>
            <a:r>
              <a:rPr lang="en-US" sz="2600" spc="170" dirty="0">
                <a:solidFill>
                  <a:srgbClr val="404040"/>
                </a:solidFill>
              </a:rPr>
              <a:t> </a:t>
            </a:r>
            <a:r>
              <a:rPr sz="2600" spc="140" dirty="0" err="1"/>
              <a:t>Activi</a:t>
            </a:r>
            <a:r>
              <a:rPr lang="en-US" sz="2600" spc="140" dirty="0" err="1"/>
              <a:t>dade</a:t>
            </a:r>
            <a:r>
              <a:rPr lang="en-US" sz="2600" spc="140" dirty="0"/>
              <a:t> </a:t>
            </a:r>
            <a:r>
              <a:rPr lang="en-US" sz="2600" spc="140" dirty="0" err="1"/>
              <a:t>Cognitiva</a:t>
            </a:r>
            <a:endParaRPr sz="2600" dirty="0"/>
          </a:p>
        </p:txBody>
      </p:sp>
      <p:sp>
        <p:nvSpPr>
          <p:cNvPr id="3" name="object 3"/>
          <p:cNvSpPr/>
          <p:nvPr/>
        </p:nvSpPr>
        <p:spPr>
          <a:xfrm>
            <a:off x="1351330" y="848141"/>
            <a:ext cx="588637" cy="64315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5323" y="3779483"/>
            <a:ext cx="4791075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210" dirty="0">
                <a:solidFill>
                  <a:srgbClr val="585858"/>
                </a:solidFill>
                <a:latin typeface="Arial Black"/>
                <a:cs typeface="Arial Black"/>
              </a:rPr>
              <a:t>Resolva os problemas aritméticos atingindo a resposta correta. 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328642" y="4077511"/>
            <a:ext cx="5051425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pt-BR" sz="1400" spc="-175">
                <a:solidFill>
                  <a:srgbClr val="585858"/>
                </a:solidFill>
                <a:latin typeface="Arial Black"/>
                <a:cs typeface="Arial Black"/>
              </a:rPr>
              <a:t>jogar este jogo para melhorar as suas habilidades cognitivas tornando-se melhor nos cálculos mentais.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7658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1320" y="2149243"/>
            <a:ext cx="2356578" cy="14190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8622" y="6826561"/>
            <a:ext cx="5051425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75">
                <a:solidFill>
                  <a:srgbClr val="585858"/>
                </a:solidFill>
                <a:latin typeface="Arial Black"/>
                <a:cs typeface="Arial Black"/>
              </a:rPr>
              <a:t>Memorize a posição do olho intermitente que aparece nos azulejos.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313420" y="7293322"/>
            <a:ext cx="4905375" cy="70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pt-BR" sz="1400" spc="-210">
                <a:solidFill>
                  <a:srgbClr val="585858"/>
                </a:solidFill>
                <a:latin typeface="Arial Black"/>
                <a:cs typeface="Arial Black"/>
              </a:rPr>
              <a:t>Treina o teu cérebro e melhora as tuas capacidades cognitivas à medida que fica cada vez mais difícil a cada assalto.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7658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1320" y="5196329"/>
            <a:ext cx="2356578" cy="141901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21528" y="9904228"/>
            <a:ext cx="4427220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210" dirty="0">
                <a:solidFill>
                  <a:srgbClr val="585858"/>
                </a:solidFill>
                <a:latin typeface="Arial Black"/>
                <a:cs typeface="Arial Black"/>
              </a:rPr>
              <a:t>Salvem a abelha rainha e as suas abelhas capturadas por dentro  as cápsulas colapsando flores do mesmo tipo.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47658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1320" y="8243408"/>
            <a:ext cx="2356578" cy="1419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02599" y="2131360"/>
            <a:ext cx="143065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50" dirty="0">
                <a:solidFill>
                  <a:srgbClr val="202020"/>
                </a:solidFill>
                <a:latin typeface="Trebuchet MS"/>
                <a:cs typeface="Trebuchet MS"/>
              </a:rPr>
              <a:t>Feed </a:t>
            </a:r>
            <a:r>
              <a:rPr sz="1900" b="1" spc="165" dirty="0">
                <a:solidFill>
                  <a:srgbClr val="202020"/>
                </a:solidFill>
                <a:latin typeface="Trebuchet MS"/>
                <a:cs typeface="Trebuchet MS"/>
              </a:rPr>
              <a:t>My</a:t>
            </a:r>
            <a:r>
              <a:rPr sz="1900" b="1" spc="-18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Pet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24860" y="3113303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24860" y="333832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24860" y="288813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4971084" y="2941973"/>
            <a:ext cx="252945" cy="1011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284236" y="2941973"/>
            <a:ext cx="25295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24860" y="2661888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4971084" y="2715614"/>
            <a:ext cx="252945" cy="101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284236" y="2715614"/>
            <a:ext cx="252955" cy="1011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71084" y="3167034"/>
            <a:ext cx="252945" cy="10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71084" y="3392096"/>
            <a:ext cx="252945" cy="10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84236" y="3392096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97389" y="3392096"/>
            <a:ext cx="25294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3902599" y="5178441"/>
            <a:ext cx="1891664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45" dirty="0">
                <a:solidFill>
                  <a:srgbClr val="202020"/>
                </a:solidFill>
                <a:latin typeface="Trebuchet MS"/>
                <a:cs typeface="Trebuchet MS"/>
              </a:rPr>
              <a:t>Brain</a:t>
            </a:r>
            <a:r>
              <a:rPr sz="1900" b="1" spc="-1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Challenge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24860" y="615844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3924860" y="5933423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5046128" y="5995388"/>
            <a:ext cx="252945" cy="10119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59282" y="5995388"/>
            <a:ext cx="252955" cy="1011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924860" y="5705724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46128" y="5770326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59282" y="5770326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046128" y="6220439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359282" y="6220439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902599" y="8225521"/>
            <a:ext cx="120650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Buzzy</a:t>
            </a:r>
            <a:r>
              <a:rPr sz="1900" b="1" spc="-15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-5" dirty="0">
                <a:solidFill>
                  <a:srgbClr val="202020"/>
                </a:solidFill>
                <a:latin typeface="Trebuchet MS"/>
                <a:cs typeface="Trebuchet MS"/>
              </a:rPr>
              <a:t>Bee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924861" y="9333561"/>
            <a:ext cx="10598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40" dirty="0">
                <a:latin typeface="Arial Black"/>
                <a:cs typeface="Arial Black"/>
              </a:rPr>
              <a:t>Problem</a:t>
            </a:r>
            <a:r>
              <a:rPr sz="1150" spc="-135" dirty="0">
                <a:latin typeface="Arial Black"/>
                <a:cs typeface="Arial Black"/>
              </a:rPr>
              <a:t> </a:t>
            </a:r>
            <a:r>
              <a:rPr sz="1150" spc="-145" dirty="0">
                <a:latin typeface="Arial Black"/>
                <a:cs typeface="Arial Black"/>
              </a:rPr>
              <a:t>Solving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24861" y="9101505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924861" y="8885867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046129" y="8947915"/>
            <a:ext cx="252945" cy="1011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359281" y="8947915"/>
            <a:ext cx="252955" cy="101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924860" y="8658249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046129" y="8722855"/>
            <a:ext cx="252945" cy="1011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672434" y="8722855"/>
            <a:ext cx="252955" cy="101169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359281" y="8722855"/>
            <a:ext cx="252955" cy="10116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1298085" y="8722855"/>
            <a:ext cx="252955" cy="1011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046129" y="9391682"/>
            <a:ext cx="252945" cy="10118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46129" y="9163522"/>
            <a:ext cx="252945" cy="1011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59281" y="9391682"/>
            <a:ext cx="252955" cy="10118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359281" y="9163522"/>
            <a:ext cx="252955" cy="101169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6965444" y="3779483"/>
            <a:ext cx="4732020" cy="45589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75">
                <a:solidFill>
                  <a:srgbClr val="585858"/>
                </a:solidFill>
                <a:latin typeface="Arial Black"/>
                <a:cs typeface="Arial Black"/>
              </a:rPr>
              <a:t>Memorize o padrão das notas e repita-as. Saiba como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6965444" y="4007589"/>
            <a:ext cx="3457575" cy="671338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55">
                <a:solidFill>
                  <a:srgbClr val="585858"/>
                </a:solidFill>
                <a:latin typeface="Arial Black"/>
                <a:cs typeface="Arial Black"/>
              </a:rPr>
              <a:t>tocar piano e melhorar as suas habilidades cognitivas.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6877780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6981442" y="2149243"/>
            <a:ext cx="2356577" cy="141902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6968742" y="6826561"/>
            <a:ext cx="4691380" cy="443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60" dirty="0">
                <a:solidFill>
                  <a:srgbClr val="585858"/>
                </a:solidFill>
                <a:latin typeface="Arial Black"/>
                <a:cs typeface="Arial Black"/>
              </a:rPr>
              <a:t>Combine vários processos cognitivos para reconhecer padrões e exercer o seu raciocínio lógico.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877780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981442" y="5196329"/>
            <a:ext cx="2356577" cy="141901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9532721" y="2131360"/>
            <a:ext cx="98806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80" dirty="0">
                <a:solidFill>
                  <a:srgbClr val="202020"/>
                </a:solidFill>
                <a:latin typeface="Trebuchet MS"/>
                <a:cs typeface="Trebuchet MS"/>
              </a:rPr>
              <a:t>Maestro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9554981" y="3113303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9554981" y="333832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9554981" y="2888138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0601194" y="2941973"/>
            <a:ext cx="252955" cy="1011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0914348" y="2941973"/>
            <a:ext cx="252955" cy="10119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9554982" y="2661888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10601194" y="2715613"/>
            <a:ext cx="252955" cy="1011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10914348" y="2715613"/>
            <a:ext cx="252955" cy="10119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0601194" y="3167034"/>
            <a:ext cx="252955" cy="1011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601194" y="3392096"/>
            <a:ext cx="252955" cy="10118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914348" y="3392096"/>
            <a:ext cx="252955" cy="1011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9532721" y="5178441"/>
            <a:ext cx="167005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105" dirty="0">
                <a:solidFill>
                  <a:srgbClr val="202020"/>
                </a:solidFill>
                <a:latin typeface="Trebuchet MS"/>
                <a:cs typeface="Trebuchet MS"/>
              </a:rPr>
              <a:t>Mahjong</a:t>
            </a:r>
            <a:r>
              <a:rPr sz="1900" b="1" spc="-1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10" dirty="0">
                <a:solidFill>
                  <a:srgbClr val="202020"/>
                </a:solidFill>
                <a:latin typeface="Trebuchet MS"/>
                <a:cs typeface="Trebuchet MS"/>
              </a:rPr>
              <a:t>King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554982" y="615844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554982" y="5933423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676251" y="5995388"/>
            <a:ext cx="252955" cy="10119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989403" y="5995388"/>
            <a:ext cx="252945" cy="10119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9554982" y="5705724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10676251" y="5770326"/>
            <a:ext cx="252955" cy="1011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0989403" y="5770326"/>
            <a:ext cx="252945" cy="10118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0676251" y="6220439"/>
            <a:ext cx="252955" cy="10118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10989403" y="6220439"/>
            <a:ext cx="252945" cy="10118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6968742" y="9873643"/>
            <a:ext cx="4238625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75" dirty="0">
                <a:solidFill>
                  <a:srgbClr val="585858"/>
                </a:solidFill>
                <a:latin typeface="Arial Black"/>
                <a:cs typeface="Arial Black"/>
              </a:rPr>
              <a:t>Aprender e memorizar novas informações é o melhor forma de melhorar as suas capacidades cognitivas.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6877780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981442" y="8243408"/>
            <a:ext cx="2356577" cy="141901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9532721" y="8225521"/>
            <a:ext cx="126365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70" dirty="0">
                <a:solidFill>
                  <a:srgbClr val="202020"/>
                </a:solidFill>
                <a:latin typeface="Trebuchet MS"/>
                <a:cs typeface="Trebuchet MS"/>
              </a:rPr>
              <a:t>Into</a:t>
            </a:r>
            <a:r>
              <a:rPr sz="1900" b="1" spc="-16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Space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9554981" y="9333561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9554981" y="9101505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9554981" y="8885867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10676250" y="8947915"/>
            <a:ext cx="252955" cy="101180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0989403" y="8947915"/>
            <a:ext cx="252945" cy="101180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/>
          <p:nvPr/>
        </p:nvSpPr>
        <p:spPr>
          <a:xfrm>
            <a:off x="9554982" y="8658249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5" name="object 95"/>
          <p:cNvSpPr/>
          <p:nvPr/>
        </p:nvSpPr>
        <p:spPr>
          <a:xfrm>
            <a:off x="10676250" y="8722855"/>
            <a:ext cx="252955" cy="10116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0989403" y="8722855"/>
            <a:ext cx="252945" cy="10116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0676250" y="9391682"/>
            <a:ext cx="252955" cy="10118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0989403" y="9391682"/>
            <a:ext cx="252945" cy="10118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0676250" y="9163522"/>
            <a:ext cx="252955" cy="101169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10989403" y="9163522"/>
            <a:ext cx="252945" cy="101169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0914348" y="3167034"/>
            <a:ext cx="252955" cy="10118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1227511" y="3167034"/>
            <a:ext cx="252955" cy="10118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9554981" y="6396146"/>
            <a:ext cx="10598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40" dirty="0">
                <a:latin typeface="Arial Black"/>
                <a:cs typeface="Arial Black"/>
              </a:rPr>
              <a:t>Problem</a:t>
            </a:r>
            <a:r>
              <a:rPr sz="1150" spc="-135" dirty="0">
                <a:latin typeface="Arial Black"/>
                <a:cs typeface="Arial Black"/>
              </a:rPr>
              <a:t> </a:t>
            </a:r>
            <a:r>
              <a:rPr sz="1150" spc="-145" dirty="0">
                <a:latin typeface="Arial Black"/>
                <a:cs typeface="Arial Black"/>
              </a:rPr>
              <a:t>Solving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10676251" y="6454253"/>
            <a:ext cx="252955" cy="1011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2830876" y="0"/>
            <a:ext cx="7273223" cy="11308556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597389" y="2715614"/>
            <a:ext cx="252945" cy="101190"/>
          </a:xfrm>
          <a:prstGeom prst="rect">
            <a:avLst/>
          </a:prstGeom>
          <a:blipFill>
            <a:blip r:embed="rId5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1227511" y="2715613"/>
            <a:ext cx="252955" cy="101190"/>
          </a:xfrm>
          <a:prstGeom prst="rect">
            <a:avLst/>
          </a:prstGeom>
          <a:blipFill>
            <a:blip r:embed="rId5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11296440" y="5770327"/>
            <a:ext cx="252945" cy="101180"/>
          </a:xfrm>
          <a:prstGeom prst="rect">
            <a:avLst/>
          </a:prstGeom>
          <a:blipFill>
            <a:blip r:embed="rId5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675219" y="5770327"/>
            <a:ext cx="252955" cy="101180"/>
          </a:xfrm>
          <a:prstGeom prst="rect">
            <a:avLst/>
          </a:prstGeom>
          <a:blipFill>
            <a:blip r:embed="rId5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747109" y="0"/>
            <a:ext cx="735699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73947" y="964594"/>
            <a:ext cx="573637" cy="44557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335323" y="3779483"/>
            <a:ext cx="4536440" cy="111504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55" dirty="0">
                <a:solidFill>
                  <a:srgbClr val="585858"/>
                </a:solidFill>
                <a:latin typeface="Arial Black"/>
                <a:cs typeface="Arial Black"/>
              </a:rPr>
              <a:t>Definir e categorizar números pela ordem ascendente para completar um nível. Socialize com os amigos e melhore a sua percepção numérica.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247658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51320" y="2149243"/>
            <a:ext cx="2356578" cy="1419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338621" y="6826561"/>
            <a:ext cx="4617085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95" dirty="0">
                <a:solidFill>
                  <a:srgbClr val="585858"/>
                </a:solidFill>
                <a:latin typeface="Arial Black"/>
                <a:cs typeface="Arial Black"/>
              </a:rPr>
              <a:t>Socialize e colabore com os seus amigos para se deslocar para revelar as obras-primas coloridas!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247658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351320" y="5196329"/>
            <a:ext cx="2356578" cy="1419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38621" y="9873643"/>
            <a:ext cx="4332605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95" dirty="0">
                <a:solidFill>
                  <a:srgbClr val="585858"/>
                </a:solidFill>
                <a:latin typeface="Arial Black"/>
                <a:cs typeface="Arial Black"/>
              </a:rPr>
              <a:t>Socializar com os amigos para criar música que alegre o  quarto e coloca um sorriso no seu rosto.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247658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51320" y="8243408"/>
            <a:ext cx="2356578" cy="1419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902599" y="2131360"/>
            <a:ext cx="70421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75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r>
              <a:rPr sz="1900" b="1" spc="-40" dirty="0">
                <a:solidFill>
                  <a:srgbClr val="202020"/>
                </a:solidFill>
                <a:latin typeface="Trebuchet MS"/>
                <a:cs typeface="Trebuchet MS"/>
              </a:rPr>
              <a:t>eri</a:t>
            </a:r>
            <a:r>
              <a:rPr sz="1900" b="1" spc="-50" dirty="0">
                <a:solidFill>
                  <a:srgbClr val="202020"/>
                </a:solidFill>
                <a:latin typeface="Trebuchet MS"/>
                <a:cs typeface="Trebuchet MS"/>
              </a:rPr>
              <a:t>e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924860" y="288824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971084" y="2941973"/>
            <a:ext cx="25294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84236" y="2941973"/>
            <a:ext cx="252955" cy="101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24860" y="3112859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971084" y="3166594"/>
            <a:ext cx="252945" cy="10118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284236" y="3166594"/>
            <a:ext cx="252955" cy="101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902599" y="5178441"/>
            <a:ext cx="156908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5" dirty="0">
                <a:solidFill>
                  <a:srgbClr val="202020"/>
                </a:solidFill>
                <a:latin typeface="Trebuchet MS"/>
                <a:cs typeface="Trebuchet MS"/>
              </a:rPr>
              <a:t>Color</a:t>
            </a:r>
            <a:r>
              <a:rPr sz="1900" b="1" spc="-11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25" dirty="0">
                <a:solidFill>
                  <a:srgbClr val="202020"/>
                </a:solidFill>
                <a:latin typeface="Trebuchet MS"/>
                <a:cs typeface="Trebuchet MS"/>
              </a:rPr>
              <a:t>Frames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3924860" y="615844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3924860" y="593019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5046128" y="5994738"/>
            <a:ext cx="252945" cy="10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359282" y="5994738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046129" y="6220438"/>
            <a:ext cx="25294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359282" y="6220438"/>
            <a:ext cx="252955" cy="10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672434" y="6220438"/>
            <a:ext cx="252955" cy="10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902599" y="8225521"/>
            <a:ext cx="126111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X</a:t>
            </a: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ylophone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24860" y="9101518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924860" y="8878551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5046129" y="8943099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59281" y="8943099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046128" y="9163522"/>
            <a:ext cx="252945" cy="101169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359281" y="9163522"/>
            <a:ext cx="252955" cy="101169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672434" y="9163522"/>
            <a:ext cx="252955" cy="101169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968742" y="3832744"/>
            <a:ext cx="3847465" cy="70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pt-BR" sz="1400" spc="-235" dirty="0">
                <a:solidFill>
                  <a:srgbClr val="585858"/>
                </a:solidFill>
                <a:latin typeface="Arial Black"/>
                <a:cs typeface="Arial Black"/>
              </a:rPr>
              <a:t>Toque e segure para esboçar as linhas perfeitas para revelar cada obra-prima.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877780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981442" y="2149243"/>
            <a:ext cx="2356577" cy="141902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968742" y="6826561"/>
            <a:ext cx="5036185" cy="8996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lang="pt-BR" sz="1400" spc="-175" dirty="0">
                <a:solidFill>
                  <a:srgbClr val="585858"/>
                </a:solidFill>
                <a:latin typeface="Arial Black"/>
                <a:cs typeface="Arial Black"/>
              </a:rPr>
              <a:t>Interagir e socializar com os amigos para vencê-los e tornar-se o vencedor. Faça o seu monstro feliz selecionando o dente correto.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877780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81442" y="5196329"/>
            <a:ext cx="2356577" cy="141901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9532721" y="2131360"/>
            <a:ext cx="108458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5" dirty="0">
                <a:solidFill>
                  <a:srgbClr val="202020"/>
                </a:solidFill>
                <a:latin typeface="Trebuchet MS"/>
                <a:cs typeface="Trebuchet MS"/>
              </a:rPr>
              <a:t>Sketch</a:t>
            </a:r>
            <a:r>
              <a:rPr sz="1900" b="1" spc="-13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202020"/>
                </a:solidFill>
                <a:latin typeface="Trebuchet MS"/>
                <a:cs typeface="Trebuchet MS"/>
              </a:rPr>
              <a:t>It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9532721" y="5178367"/>
            <a:ext cx="123571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90" dirty="0">
                <a:solidFill>
                  <a:srgbClr val="202020"/>
                </a:solidFill>
                <a:latin typeface="Trebuchet MS"/>
                <a:cs typeface="Trebuchet MS"/>
              </a:rPr>
              <a:t>Big</a:t>
            </a:r>
            <a:r>
              <a:rPr sz="1900" b="1" spc="-130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14" dirty="0">
                <a:solidFill>
                  <a:srgbClr val="202020"/>
                </a:solidFill>
                <a:latin typeface="Trebuchet MS"/>
                <a:cs typeface="Trebuchet MS"/>
              </a:rPr>
              <a:t>Mouth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9554982" y="5933386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10676251" y="5995388"/>
            <a:ext cx="252955" cy="101190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0989403" y="5995388"/>
            <a:ext cx="252945" cy="101190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9554981" y="6158443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10676251" y="6223046"/>
            <a:ext cx="252955" cy="101190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10989403" y="6223046"/>
            <a:ext cx="252945" cy="1011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9554981" y="5708330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0676251" y="5770326"/>
            <a:ext cx="252955" cy="10118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10989403" y="5770326"/>
            <a:ext cx="252945" cy="10118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1302566" y="5770326"/>
            <a:ext cx="252934" cy="10118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9554981" y="2661888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9554981" y="2886907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10601194" y="2715613"/>
            <a:ext cx="252955" cy="10119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0601194" y="2940674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0914348" y="2940674"/>
            <a:ext cx="252955" cy="10118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0914348" y="2715613"/>
            <a:ext cx="252955" cy="10119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1227511" y="2715613"/>
            <a:ext cx="252955" cy="10119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9554981" y="6396146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10676251" y="6454253"/>
            <a:ext cx="252955" cy="1011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>
            <a:spLocks noGrp="1"/>
          </p:cNvSpPr>
          <p:nvPr>
            <p:ph type="title"/>
          </p:nvPr>
        </p:nvSpPr>
        <p:spPr>
          <a:xfrm>
            <a:off x="2139056" y="965263"/>
            <a:ext cx="4531360" cy="81753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</a:pPr>
            <a:r>
              <a:rPr lang="en-US" sz="2600" spc="170" dirty="0" err="1">
                <a:solidFill>
                  <a:srgbClr val="404040"/>
                </a:solidFill>
              </a:rPr>
              <a:t>Jogos</a:t>
            </a:r>
            <a:r>
              <a:rPr lang="en-US" sz="2600" spc="170" dirty="0">
                <a:solidFill>
                  <a:srgbClr val="404040"/>
                </a:solidFill>
              </a:rPr>
              <a:t> para </a:t>
            </a:r>
            <a:r>
              <a:rPr lang="en-US" sz="2600" spc="170" dirty="0" err="1">
                <a:solidFill>
                  <a:srgbClr val="404040"/>
                </a:solidFill>
              </a:rPr>
              <a:t>melhorar</a:t>
            </a:r>
            <a:r>
              <a:rPr lang="en-US" sz="2600" spc="170" dirty="0">
                <a:solidFill>
                  <a:srgbClr val="404040"/>
                </a:solidFill>
              </a:rPr>
              <a:t> a </a:t>
            </a:r>
            <a:r>
              <a:rPr sz="2600" spc="-240" dirty="0">
                <a:solidFill>
                  <a:srgbClr val="404040"/>
                </a:solidFill>
              </a:rPr>
              <a:t> </a:t>
            </a:r>
            <a:r>
              <a:rPr lang="en-US" sz="2600" spc="114" dirty="0" err="1"/>
              <a:t>Interação</a:t>
            </a:r>
            <a:r>
              <a:rPr lang="en-US" sz="2600" spc="114" dirty="0"/>
              <a:t> Social</a:t>
            </a:r>
            <a:endParaRPr sz="2600" dirty="0"/>
          </a:p>
        </p:txBody>
      </p:sp>
      <p:sp>
        <p:nvSpPr>
          <p:cNvPr id="68" name="object 68"/>
          <p:cNvSpPr txBox="1"/>
          <p:nvPr/>
        </p:nvSpPr>
        <p:spPr>
          <a:xfrm>
            <a:off x="6968742" y="9834580"/>
            <a:ext cx="4004945" cy="70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lang="pt-BR" sz="1400" spc="-175">
                <a:solidFill>
                  <a:srgbClr val="585858"/>
                </a:solidFill>
                <a:latin typeface="Arial Black"/>
                <a:cs typeface="Arial Black"/>
              </a:rPr>
              <a:t>Encontre as fases corretas para entender o ciclo de vida de um animal ou de uma planta.
</a:t>
            </a:r>
            <a:endParaRPr sz="1400" dirty="0">
              <a:latin typeface="Arial Black"/>
              <a:cs typeface="Arial Black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6881078" y="811594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984740" y="8219602"/>
            <a:ext cx="2356577" cy="1419015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9536018" y="8195323"/>
            <a:ext cx="149098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0" dirty="0">
                <a:solidFill>
                  <a:srgbClr val="202020"/>
                </a:solidFill>
                <a:latin typeface="Trebuchet MS"/>
                <a:cs typeface="Trebuchet MS"/>
              </a:rPr>
              <a:t>Cycle </a:t>
            </a:r>
            <a:r>
              <a:rPr sz="1900" b="1" spc="110" dirty="0">
                <a:solidFill>
                  <a:srgbClr val="202020"/>
                </a:solidFill>
                <a:latin typeface="Trebuchet MS"/>
                <a:cs typeface="Trebuchet MS"/>
              </a:rPr>
              <a:t>of</a:t>
            </a:r>
            <a:r>
              <a:rPr sz="1900" b="1" spc="-24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5" dirty="0">
                <a:solidFill>
                  <a:srgbClr val="202020"/>
                </a:solidFill>
                <a:latin typeface="Trebuchet MS"/>
                <a:cs typeface="Trebuchet MS"/>
              </a:rPr>
              <a:t>Life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9558280" y="9408712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9558280" y="8958527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0604493" y="9012332"/>
            <a:ext cx="252955" cy="1011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917646" y="9012332"/>
            <a:ext cx="252955" cy="1011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9558280" y="9183656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10604493" y="9237383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917646" y="9237383"/>
            <a:ext cx="252955" cy="10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0604493" y="9462454"/>
            <a:ext cx="252955" cy="101169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0917646" y="9462454"/>
            <a:ext cx="252955" cy="101169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924860" y="2662334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284236" y="2711687"/>
            <a:ext cx="252955" cy="101180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971084" y="2716063"/>
            <a:ext cx="252945" cy="101180"/>
          </a:xfrm>
          <a:prstGeom prst="rect">
            <a:avLst/>
          </a:prstGeom>
          <a:blipFill>
            <a:blip r:embed="rId4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599829" y="2711236"/>
            <a:ext cx="252955" cy="101180"/>
          </a:xfrm>
          <a:prstGeom prst="rect">
            <a:avLst/>
          </a:prstGeom>
          <a:blipFill>
            <a:blip r:embed="rId4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3924860" y="5708330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046128" y="5770337"/>
            <a:ext cx="252945" cy="101180"/>
          </a:xfrm>
          <a:prstGeom prst="rect">
            <a:avLst/>
          </a:prstGeom>
          <a:blipFill>
            <a:blip r:embed="rId4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359282" y="5770337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672434" y="5770337"/>
            <a:ext cx="252955" cy="10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3924860" y="8655627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046129" y="8717629"/>
            <a:ext cx="252945" cy="101180"/>
          </a:xfrm>
          <a:prstGeom prst="rect">
            <a:avLst/>
          </a:prstGeom>
          <a:blipFill>
            <a:blip r:embed="rId4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359281" y="8717629"/>
            <a:ext cx="252955" cy="101180"/>
          </a:xfrm>
          <a:prstGeom prst="rect">
            <a:avLst/>
          </a:prstGeom>
          <a:blipFill>
            <a:blip r:embed="rId4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672434" y="8717629"/>
            <a:ext cx="252955" cy="101180"/>
          </a:xfrm>
          <a:prstGeom prst="rect">
            <a:avLst/>
          </a:prstGeom>
          <a:blipFill>
            <a:blip r:embed="rId4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9558280" y="8734552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10604493" y="8788287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10917646" y="8788287"/>
            <a:ext cx="252955" cy="10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11232118" y="8788297"/>
            <a:ext cx="252955" cy="101180"/>
          </a:xfrm>
          <a:prstGeom prst="rect">
            <a:avLst/>
          </a:prstGeom>
          <a:blipFill>
            <a:blip r:embed="rId4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862289" y="0"/>
            <a:ext cx="7241810" cy="113085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2130317" y="939849"/>
            <a:ext cx="4619625" cy="817531"/>
          </a:xfrm>
          <a:prstGeom prst="rect">
            <a:avLst/>
          </a:prstGeom>
        </p:spPr>
        <p:txBody>
          <a:bodyPr vert="horz" wrap="square" lIns="0" tIns="1714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5"/>
              </a:spcBef>
              <a:tabLst>
                <a:tab pos="1709420" algn="l"/>
              </a:tabLst>
            </a:pPr>
            <a:r>
              <a:rPr lang="en-US" sz="2600" spc="170" dirty="0" err="1">
                <a:solidFill>
                  <a:srgbClr val="404040"/>
                </a:solidFill>
              </a:rPr>
              <a:t>Jogos</a:t>
            </a:r>
            <a:r>
              <a:rPr lang="en-US" sz="2600" spc="170" dirty="0">
                <a:solidFill>
                  <a:srgbClr val="404040"/>
                </a:solidFill>
              </a:rPr>
              <a:t> para </a:t>
            </a:r>
            <a:r>
              <a:rPr lang="en-US" sz="2600" spc="114" dirty="0" err="1"/>
              <a:t>Aumentar</a:t>
            </a:r>
            <a:r>
              <a:rPr lang="en-US" sz="2600" spc="114" dirty="0"/>
              <a:t> o </a:t>
            </a:r>
            <a:r>
              <a:rPr lang="en-US" sz="2600" spc="114"/>
              <a:t>Movimiento</a:t>
            </a:r>
            <a:endParaRPr sz="2600" dirty="0"/>
          </a:p>
        </p:txBody>
      </p:sp>
      <p:sp>
        <p:nvSpPr>
          <p:cNvPr id="4" name="object 4"/>
          <p:cNvSpPr/>
          <p:nvPr/>
        </p:nvSpPr>
        <p:spPr>
          <a:xfrm>
            <a:off x="1335522" y="945206"/>
            <a:ext cx="633003" cy="4433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66736" y="3779483"/>
            <a:ext cx="49733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pop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balloons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they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fly from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all</a:t>
            </a:r>
            <a:r>
              <a:rPr sz="1400" spc="7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directions.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366736" y="3992334"/>
            <a:ext cx="4869180" cy="4819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6900"/>
              </a:lnSpc>
              <a:spcBef>
                <a:spcPts val="100"/>
              </a:spcBef>
            </a:pPr>
            <a:r>
              <a:rPr sz="1400" spc="-235" dirty="0">
                <a:solidFill>
                  <a:srgbClr val="585858"/>
                </a:solidFill>
                <a:latin typeface="Arial Black"/>
                <a:cs typeface="Arial Black"/>
              </a:rPr>
              <a:t>Keep </a:t>
            </a:r>
            <a:r>
              <a:rPr sz="1400" spc="-130" dirty="0">
                <a:solidFill>
                  <a:srgbClr val="585858"/>
                </a:solidFill>
                <a:latin typeface="Arial Black"/>
                <a:cs typeface="Arial Black"/>
              </a:rPr>
              <a:t>tab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of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how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many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balloons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pop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which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color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gets 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most</a:t>
            </a:r>
            <a:r>
              <a:rPr sz="1400" spc="-3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action.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279070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82732" y="2149243"/>
            <a:ext cx="2356578" cy="1419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370033" y="6826561"/>
            <a:ext cx="495046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fast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can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and,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collect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many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eggs </a:t>
            </a:r>
            <a:r>
              <a:rPr sz="1400" spc="-204" dirty="0">
                <a:solidFill>
                  <a:srgbClr val="585858"/>
                </a:solidFill>
                <a:latin typeface="Arial Black"/>
                <a:cs typeface="Arial Black"/>
              </a:rPr>
              <a:t>as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possible.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1370033" y="7054668"/>
            <a:ext cx="272986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10" dirty="0">
                <a:solidFill>
                  <a:srgbClr val="585858"/>
                </a:solidFill>
                <a:latin typeface="Arial Black"/>
                <a:cs typeface="Arial Black"/>
              </a:rPr>
              <a:t>Make sure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you </a:t>
            </a:r>
            <a:r>
              <a:rPr sz="1400" spc="-130" dirty="0">
                <a:solidFill>
                  <a:srgbClr val="585858"/>
                </a:solidFill>
                <a:latin typeface="Arial Black"/>
                <a:cs typeface="Arial Black"/>
              </a:rPr>
              <a:t>don't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hit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r>
              <a:rPr sz="1400" spc="-229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bunny.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279070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382732" y="5196329"/>
            <a:ext cx="2356578" cy="141901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70033" y="9873643"/>
            <a:ext cx="423799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Chasing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moving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numbers </a:t>
            </a:r>
            <a:r>
              <a:rPr sz="1400" spc="-220" dirty="0">
                <a:solidFill>
                  <a:srgbClr val="585858"/>
                </a:solidFill>
                <a:latin typeface="Arial Black"/>
                <a:cs typeface="Arial Black"/>
              </a:rPr>
              <a:t>is </a:t>
            </a:r>
            <a:r>
              <a:rPr sz="1400" spc="-200" dirty="0">
                <a:solidFill>
                  <a:srgbClr val="585858"/>
                </a:solidFill>
                <a:latin typeface="Arial Black"/>
                <a:cs typeface="Arial Black"/>
              </a:rPr>
              <a:t>easy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14" dirty="0">
                <a:solidFill>
                  <a:srgbClr val="585858"/>
                </a:solidFill>
                <a:latin typeface="Arial Black"/>
                <a:cs typeface="Arial Black"/>
              </a:rPr>
              <a:t>fun. </a:t>
            </a:r>
            <a:r>
              <a:rPr sz="1400" spc="-250" dirty="0">
                <a:solidFill>
                  <a:srgbClr val="585858"/>
                </a:solidFill>
                <a:latin typeface="Arial Black"/>
                <a:cs typeface="Arial Black"/>
              </a:rPr>
              <a:t>You</a:t>
            </a:r>
            <a:r>
              <a:rPr sz="1400" spc="-22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will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370033" y="10101749"/>
            <a:ext cx="437959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improve </a:t>
            </a:r>
            <a:r>
              <a:rPr sz="1400" spc="-170" dirty="0">
                <a:solidFill>
                  <a:srgbClr val="585858"/>
                </a:solidFill>
                <a:latin typeface="Arial Black"/>
                <a:cs typeface="Arial Black"/>
              </a:rPr>
              <a:t>your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stamina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get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into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shape </a:t>
            </a: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while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45" dirty="0">
                <a:solidFill>
                  <a:srgbClr val="585858"/>
                </a:solidFill>
                <a:latin typeface="Arial Black"/>
                <a:cs typeface="Arial Black"/>
              </a:rPr>
              <a:t>playing.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279070" y="8139751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5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2732" y="8243408"/>
            <a:ext cx="2356578" cy="141901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3934012" y="2131360"/>
            <a:ext cx="102425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95" dirty="0">
                <a:solidFill>
                  <a:srgbClr val="202020"/>
                </a:solidFill>
                <a:latin typeface="Trebuchet MS"/>
                <a:cs typeface="Trebuchet MS"/>
              </a:rPr>
              <a:t>B</a:t>
            </a:r>
            <a:r>
              <a:rPr sz="1900" b="1" spc="40" dirty="0">
                <a:solidFill>
                  <a:srgbClr val="202020"/>
                </a:solidFill>
                <a:latin typeface="Trebuchet MS"/>
                <a:cs typeface="Trebuchet MS"/>
              </a:rPr>
              <a:t>all</a:t>
            </a:r>
            <a:r>
              <a:rPr sz="1900" b="1" spc="75" dirty="0">
                <a:solidFill>
                  <a:srgbClr val="202020"/>
                </a:solidFill>
                <a:latin typeface="Trebuchet MS"/>
                <a:cs typeface="Trebuchet MS"/>
              </a:rPr>
              <a:t>o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ons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3956273" y="3108923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3956273" y="2888301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5002486" y="2941973"/>
            <a:ext cx="25295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315639" y="2941973"/>
            <a:ext cx="252955" cy="10119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956273" y="266188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002486" y="2715614"/>
            <a:ext cx="252955" cy="10119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315639" y="2715614"/>
            <a:ext cx="252955" cy="101190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628802" y="2715614"/>
            <a:ext cx="252945" cy="10119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002486" y="3167034"/>
            <a:ext cx="252955" cy="10118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934012" y="5178441"/>
            <a:ext cx="91440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-55" dirty="0">
                <a:solidFill>
                  <a:srgbClr val="202020"/>
                </a:solidFill>
                <a:latin typeface="Trebuchet MS"/>
                <a:cs typeface="Trebuchet MS"/>
              </a:rPr>
              <a:t>E</a:t>
            </a:r>
            <a:r>
              <a:rPr sz="1900" b="1" spc="185" dirty="0">
                <a:solidFill>
                  <a:srgbClr val="202020"/>
                </a:solidFill>
                <a:latin typeface="Trebuchet MS"/>
                <a:cs typeface="Trebuchet MS"/>
              </a:rPr>
              <a:t>gg</a:t>
            </a:r>
            <a:r>
              <a:rPr sz="1900" b="1" spc="114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r>
              <a:rPr sz="1900" b="1" spc="170" dirty="0">
                <a:solidFill>
                  <a:srgbClr val="202020"/>
                </a:solidFill>
                <a:latin typeface="Trebuchet MS"/>
                <a:cs typeface="Trebuchet MS"/>
              </a:rPr>
              <a:t>t</a:t>
            </a:r>
            <a:r>
              <a:rPr sz="1900" b="1" spc="-45" dirty="0">
                <a:solidFill>
                  <a:srgbClr val="202020"/>
                </a:solidFill>
                <a:latin typeface="Trebuchet MS"/>
                <a:cs typeface="Trebuchet MS"/>
              </a:rPr>
              <a:t>er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56273" y="6158443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56273" y="6392257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3956273" y="5930198"/>
            <a:ext cx="5626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35" dirty="0">
                <a:latin typeface="Arial Black"/>
                <a:cs typeface="Arial Black"/>
              </a:rPr>
              <a:t>o</a:t>
            </a:r>
            <a:r>
              <a:rPr sz="1150" spc="-90" dirty="0">
                <a:latin typeface="Arial Black"/>
                <a:cs typeface="Arial Black"/>
              </a:rPr>
              <a:t>r</a:t>
            </a:r>
            <a:r>
              <a:rPr sz="1150" spc="-145" dirty="0">
                <a:latin typeface="Arial Black"/>
                <a:cs typeface="Arial Black"/>
              </a:rPr>
              <a:t>y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77541" y="5994739"/>
            <a:ext cx="252955" cy="101180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390694" y="5994739"/>
            <a:ext cx="25295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703857" y="5994739"/>
            <a:ext cx="252945" cy="10118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956273" y="5708330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077541" y="5770337"/>
            <a:ext cx="252955" cy="10118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390694" y="5770337"/>
            <a:ext cx="25295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703857" y="5766452"/>
            <a:ext cx="252945" cy="101180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077541" y="6220438"/>
            <a:ext cx="252955" cy="101180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77541" y="6454253"/>
            <a:ext cx="252955" cy="10118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390694" y="6220438"/>
            <a:ext cx="252955" cy="10118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90694" y="6454253"/>
            <a:ext cx="252955" cy="101180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934012" y="8225521"/>
            <a:ext cx="1094740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145" dirty="0">
                <a:solidFill>
                  <a:srgbClr val="202020"/>
                </a:solidFill>
                <a:latin typeface="Trebuchet MS"/>
                <a:cs typeface="Trebuchet MS"/>
              </a:rPr>
              <a:t>Num</a:t>
            </a:r>
            <a:r>
              <a:rPr sz="1900" b="1" spc="135" dirty="0">
                <a:solidFill>
                  <a:srgbClr val="202020"/>
                </a:solidFill>
                <a:latin typeface="Trebuchet MS"/>
                <a:cs typeface="Trebuchet MS"/>
              </a:rPr>
              <a:t>b</a:t>
            </a:r>
            <a:r>
              <a:rPr sz="1900" b="1" spc="-50" dirty="0">
                <a:solidFill>
                  <a:srgbClr val="202020"/>
                </a:solidFill>
                <a:latin typeface="Trebuchet MS"/>
                <a:cs typeface="Trebuchet MS"/>
              </a:rPr>
              <a:t>e</a:t>
            </a:r>
            <a:r>
              <a:rPr sz="1900" b="1" spc="-45" dirty="0">
                <a:solidFill>
                  <a:srgbClr val="202020"/>
                </a:solidFill>
                <a:latin typeface="Trebuchet MS"/>
                <a:cs typeface="Trebuchet MS"/>
              </a:rPr>
              <a:t>r</a:t>
            </a:r>
            <a:r>
              <a:rPr sz="1900" b="1" spc="65" dirty="0">
                <a:solidFill>
                  <a:srgbClr val="202020"/>
                </a:solidFill>
                <a:latin typeface="Trebuchet MS"/>
                <a:cs typeface="Trebuchet MS"/>
              </a:rPr>
              <a:t>s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3956273" y="8873856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3956273" y="865821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077542" y="8720247"/>
            <a:ext cx="252955" cy="10118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390694" y="8720247"/>
            <a:ext cx="252955" cy="10118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3956273" y="9101518"/>
            <a:ext cx="63881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0" dirty="0">
                <a:latin typeface="Arial Black"/>
                <a:cs typeface="Arial Black"/>
              </a:rPr>
              <a:t>Cognitive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077542" y="9166118"/>
            <a:ext cx="252955" cy="101190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077541" y="8935863"/>
            <a:ext cx="252955" cy="101169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390694" y="8935863"/>
            <a:ext cx="252955" cy="101169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996855" y="3779483"/>
            <a:ext cx="4160520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229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players </a:t>
            </a:r>
            <a:r>
              <a:rPr sz="1400" spc="-175" dirty="0">
                <a:solidFill>
                  <a:srgbClr val="585858"/>
                </a:solidFill>
                <a:latin typeface="Arial Black"/>
                <a:cs typeface="Arial Black"/>
              </a:rPr>
              <a:t>need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harvest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all</a:t>
            </a:r>
            <a:r>
              <a:rPr sz="1400" spc="-24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996855" y="4007589"/>
            <a:ext cx="33369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watermelons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before they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turn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into</a:t>
            </a:r>
            <a:r>
              <a:rPr sz="1400" spc="-9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bombs.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909192" y="204559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012854" y="2149243"/>
            <a:ext cx="2356577" cy="1419024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7000154" y="6826561"/>
            <a:ext cx="490791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95" dirty="0">
                <a:solidFill>
                  <a:srgbClr val="585858"/>
                </a:solidFill>
                <a:latin typeface="Arial Black"/>
                <a:cs typeface="Arial Black"/>
              </a:rPr>
              <a:t>Move </a:t>
            </a:r>
            <a:r>
              <a:rPr sz="1400" spc="-155" dirty="0">
                <a:solidFill>
                  <a:srgbClr val="585858"/>
                </a:solidFill>
                <a:latin typeface="Arial Black"/>
                <a:cs typeface="Arial Black"/>
              </a:rPr>
              <a:t>around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25" dirty="0">
                <a:solidFill>
                  <a:srgbClr val="585858"/>
                </a:solidFill>
                <a:latin typeface="Arial Black"/>
                <a:cs typeface="Arial Black"/>
              </a:rPr>
              <a:t>hit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ball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85" dirty="0">
                <a:solidFill>
                  <a:srgbClr val="585858"/>
                </a:solidFill>
                <a:latin typeface="Arial Black"/>
                <a:cs typeface="Arial Black"/>
              </a:rPr>
              <a:t>break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all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bricks. </a:t>
            </a:r>
            <a:r>
              <a:rPr sz="1400" spc="-215" dirty="0">
                <a:solidFill>
                  <a:srgbClr val="585858"/>
                </a:solidFill>
                <a:latin typeface="Arial Black"/>
                <a:cs typeface="Arial Black"/>
              </a:rPr>
              <a:t>Beware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10" dirty="0">
                <a:solidFill>
                  <a:srgbClr val="585858"/>
                </a:solidFill>
                <a:latin typeface="Arial Black"/>
                <a:cs typeface="Arial Black"/>
              </a:rPr>
              <a:t>of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7000154" y="7054668"/>
            <a:ext cx="4492625" cy="238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obstacles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and </a:t>
            </a:r>
            <a:r>
              <a:rPr sz="1400" spc="-140" dirty="0">
                <a:solidFill>
                  <a:srgbClr val="585858"/>
                </a:solidFill>
                <a:latin typeface="Arial Black"/>
                <a:cs typeface="Arial Black"/>
              </a:rPr>
              <a:t>get </a:t>
            </a:r>
            <a:r>
              <a:rPr sz="1400" spc="-160" dirty="0">
                <a:solidFill>
                  <a:srgbClr val="585858"/>
                </a:solidFill>
                <a:latin typeface="Arial Black"/>
                <a:cs typeface="Arial Black"/>
              </a:rPr>
              <a:t>many </a:t>
            </a:r>
            <a:r>
              <a:rPr sz="1400" spc="-190" dirty="0">
                <a:solidFill>
                  <a:srgbClr val="585858"/>
                </a:solidFill>
                <a:latin typeface="Arial Black"/>
                <a:cs typeface="Arial Black"/>
              </a:rPr>
              <a:t>power ups </a:t>
            </a:r>
            <a:r>
              <a:rPr sz="1400" spc="-135" dirty="0">
                <a:solidFill>
                  <a:srgbClr val="585858"/>
                </a:solidFill>
                <a:latin typeface="Arial Black"/>
                <a:cs typeface="Arial Black"/>
              </a:rPr>
              <a:t>to </a:t>
            </a:r>
            <a:r>
              <a:rPr sz="1400" spc="-165" dirty="0">
                <a:solidFill>
                  <a:srgbClr val="585858"/>
                </a:solidFill>
                <a:latin typeface="Arial Black"/>
                <a:cs typeface="Arial Black"/>
              </a:rPr>
              <a:t>finish </a:t>
            </a:r>
            <a:r>
              <a:rPr sz="1400" spc="-150" dirty="0">
                <a:solidFill>
                  <a:srgbClr val="585858"/>
                </a:solidFill>
                <a:latin typeface="Arial Black"/>
                <a:cs typeface="Arial Black"/>
              </a:rPr>
              <a:t>the</a:t>
            </a:r>
            <a:r>
              <a:rPr sz="1400" spc="-325" dirty="0">
                <a:solidFill>
                  <a:srgbClr val="585858"/>
                </a:solidFill>
                <a:latin typeface="Arial Black"/>
                <a:cs typeface="Arial Black"/>
              </a:rPr>
              <a:t> </a:t>
            </a:r>
            <a:r>
              <a:rPr sz="1400" spc="-180" dirty="0">
                <a:solidFill>
                  <a:srgbClr val="585858"/>
                </a:solidFill>
                <a:latin typeface="Arial Black"/>
                <a:cs typeface="Arial Black"/>
              </a:rPr>
              <a:t>level.</a:t>
            </a:r>
            <a:endParaRPr sz="1400">
              <a:latin typeface="Arial Black"/>
              <a:cs typeface="Arial Black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909192" y="5092672"/>
            <a:ext cx="2712085" cy="1774825"/>
          </a:xfrm>
          <a:custGeom>
            <a:avLst/>
            <a:gdLst/>
            <a:ahLst/>
            <a:cxnLst/>
            <a:rect l="l" t="t" r="r" b="b"/>
            <a:pathLst>
              <a:path w="2712084" h="1774825">
                <a:moveTo>
                  <a:pt x="0" y="0"/>
                </a:moveTo>
                <a:lnTo>
                  <a:pt x="2711959" y="0"/>
                </a:lnTo>
                <a:lnTo>
                  <a:pt x="2711959" y="1774815"/>
                </a:lnTo>
                <a:lnTo>
                  <a:pt x="0" y="1774815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19999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012854" y="5196329"/>
            <a:ext cx="2356577" cy="141901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9564134" y="2131360"/>
            <a:ext cx="223456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110" dirty="0">
                <a:solidFill>
                  <a:srgbClr val="202020"/>
                </a:solidFill>
                <a:latin typeface="Trebuchet MS"/>
                <a:cs typeface="Trebuchet MS"/>
              </a:rPr>
              <a:t>Smash </a:t>
            </a:r>
            <a:r>
              <a:rPr sz="1900" b="1" spc="55" dirty="0">
                <a:solidFill>
                  <a:srgbClr val="202020"/>
                </a:solidFill>
                <a:latin typeface="Trebuchet MS"/>
                <a:cs typeface="Trebuchet MS"/>
              </a:rPr>
              <a:t>the Melon</a:t>
            </a:r>
            <a:r>
              <a:rPr sz="1900" b="1" spc="-434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-65" dirty="0">
                <a:solidFill>
                  <a:srgbClr val="202020"/>
                </a:solidFill>
                <a:latin typeface="Trebuchet MS"/>
                <a:cs typeface="Trebuchet MS"/>
              </a:rPr>
              <a:t>2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9564134" y="5178367"/>
            <a:ext cx="964565" cy="319405"/>
          </a:xfrm>
          <a:prstGeom prst="rect">
            <a:avLst/>
          </a:prstGeom>
        </p:spPr>
        <p:txBody>
          <a:bodyPr vert="horz" wrap="square" lIns="0" tIns="1587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sz="1900" b="1" spc="50" dirty="0">
                <a:solidFill>
                  <a:srgbClr val="202020"/>
                </a:solidFill>
                <a:latin typeface="Trebuchet MS"/>
                <a:cs typeface="Trebuchet MS"/>
              </a:rPr>
              <a:t>Break</a:t>
            </a:r>
            <a:r>
              <a:rPr sz="1900" b="1" spc="-135" dirty="0">
                <a:solidFill>
                  <a:srgbClr val="202020"/>
                </a:solidFill>
                <a:latin typeface="Trebuchet MS"/>
                <a:cs typeface="Trebuchet MS"/>
              </a:rPr>
              <a:t> </a:t>
            </a:r>
            <a:r>
              <a:rPr sz="1900" b="1" spc="120" dirty="0">
                <a:solidFill>
                  <a:srgbClr val="202020"/>
                </a:solidFill>
                <a:latin typeface="Trebuchet MS"/>
                <a:cs typeface="Trebuchet MS"/>
              </a:rPr>
              <a:t>It</a:t>
            </a:r>
            <a:endParaRPr sz="1900">
              <a:latin typeface="Trebuchet MS"/>
              <a:cs typeface="Trebuchet MS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9586395" y="5933386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0707663" y="5995388"/>
            <a:ext cx="252945" cy="10119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1020815" y="5995388"/>
            <a:ext cx="252955" cy="101190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9586393" y="5705724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0707663" y="5770326"/>
            <a:ext cx="252945" cy="101180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11020815" y="5770326"/>
            <a:ext cx="252955" cy="101180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11333968" y="5770326"/>
            <a:ext cx="252955" cy="101180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9586393" y="2661888"/>
            <a:ext cx="71945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3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o</a:t>
            </a:r>
            <a:r>
              <a:rPr sz="1150" spc="-165" dirty="0">
                <a:latin typeface="Arial Black"/>
                <a:cs typeface="Arial Black"/>
              </a:rPr>
              <a:t>v</a:t>
            </a:r>
            <a:r>
              <a:rPr sz="1150" spc="-120" dirty="0">
                <a:latin typeface="Arial Black"/>
                <a:cs typeface="Arial Black"/>
              </a:rPr>
              <a:t>e</a:t>
            </a:r>
            <a:r>
              <a:rPr sz="1150" spc="-165" dirty="0">
                <a:latin typeface="Arial Black"/>
                <a:cs typeface="Arial Black"/>
              </a:rPr>
              <a:t>m</a:t>
            </a:r>
            <a:r>
              <a:rPr sz="1150" spc="-150" dirty="0">
                <a:latin typeface="Arial Black"/>
                <a:cs typeface="Arial Black"/>
              </a:rPr>
              <a:t>e</a:t>
            </a:r>
            <a:r>
              <a:rPr sz="1150" spc="-155" dirty="0">
                <a:latin typeface="Arial Black"/>
                <a:cs typeface="Arial Black"/>
              </a:rPr>
              <a:t>n</a:t>
            </a:r>
            <a:r>
              <a:rPr sz="1150" spc="-50" dirty="0">
                <a:latin typeface="Arial Black"/>
                <a:cs typeface="Arial Black"/>
              </a:rPr>
              <a:t>t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9586393" y="2886907"/>
            <a:ext cx="400050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65" dirty="0">
                <a:latin typeface="Arial Black"/>
                <a:cs typeface="Arial Black"/>
              </a:rPr>
              <a:t>Social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586393" y="3108849"/>
            <a:ext cx="640715" cy="2019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50" spc="-120" dirty="0">
                <a:latin typeface="Arial Black"/>
                <a:cs typeface="Arial Black"/>
              </a:rPr>
              <a:t>Attention</a:t>
            </a:r>
            <a:endParaRPr sz="1150">
              <a:latin typeface="Arial Black"/>
              <a:cs typeface="Arial Black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0632607" y="2715613"/>
            <a:ext cx="252955" cy="101190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10632608" y="2940685"/>
            <a:ext cx="252955" cy="101180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632608" y="3167034"/>
            <a:ext cx="252955" cy="101180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0945770" y="2940685"/>
            <a:ext cx="252945" cy="101180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10945770" y="3167034"/>
            <a:ext cx="252945" cy="101180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10945771" y="2715613"/>
            <a:ext cx="252945" cy="101190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1258923" y="2715613"/>
            <a:ext cx="252945" cy="101190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703491" y="8720258"/>
            <a:ext cx="252955" cy="101180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321553" y="2759075"/>
            <a:ext cx="5936615" cy="248209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200"/>
              </a:lnSpc>
              <a:spcBef>
                <a:spcPts val="95"/>
              </a:spcBef>
            </a:pPr>
            <a:r>
              <a:rPr lang="en-US" spc="145" dirty="0" err="1">
                <a:solidFill>
                  <a:srgbClr val="404040"/>
                </a:solidFill>
              </a:rPr>
              <a:t>Descubra</a:t>
            </a:r>
            <a:r>
              <a:rPr lang="en-US" spc="145" dirty="0">
                <a:solidFill>
                  <a:srgbClr val="404040"/>
                </a:solidFill>
              </a:rPr>
              <a:t> </a:t>
            </a:r>
            <a:r>
              <a:rPr lang="en-US" spc="145" dirty="0" err="1">
                <a:solidFill>
                  <a:srgbClr val="404040"/>
                </a:solidFill>
              </a:rPr>
              <a:t>Todas</a:t>
            </a:r>
            <a:r>
              <a:rPr lang="en-US" spc="145" dirty="0">
                <a:solidFill>
                  <a:srgbClr val="404040"/>
                </a:solidFill>
              </a:rPr>
              <a:t> as </a:t>
            </a:r>
            <a:r>
              <a:rPr lang="en-US" spc="35" dirty="0" err="1"/>
              <a:t>Possibilidades</a:t>
            </a:r>
            <a:r>
              <a:rPr lang="en-US" spc="35" dirty="0"/>
              <a:t> de Obie</a:t>
            </a:r>
            <a:endParaRPr spc="140" dirty="0"/>
          </a:p>
        </p:txBody>
      </p:sp>
      <p:sp>
        <p:nvSpPr>
          <p:cNvPr id="3" name="object 3"/>
          <p:cNvSpPr txBox="1"/>
          <p:nvPr/>
        </p:nvSpPr>
        <p:spPr>
          <a:xfrm>
            <a:off x="1327903" y="5483111"/>
            <a:ext cx="6076315" cy="202311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6600"/>
              </a:lnSpc>
              <a:spcBef>
                <a:spcPts val="95"/>
              </a:spcBef>
            </a:pPr>
            <a:r>
              <a:rPr lang="pt-BR" sz="2450" spc="-240" dirty="0">
                <a:solidFill>
                  <a:srgbClr val="404040"/>
                </a:solidFill>
                <a:latin typeface="Arial Black"/>
                <a:cs typeface="Arial Black"/>
              </a:rPr>
              <a:t>Contacte-nos e saiba mais sobre como o </a:t>
            </a:r>
            <a:r>
              <a:rPr lang="pt-BR" sz="2450" spc="-240" dirty="0" err="1">
                <a:solidFill>
                  <a:srgbClr val="404040"/>
                </a:solidFill>
                <a:latin typeface="Arial Black"/>
                <a:cs typeface="Arial Black"/>
              </a:rPr>
              <a:t>Obie</a:t>
            </a:r>
            <a:r>
              <a:rPr lang="pt-BR" sz="2450" spc="-240" dirty="0">
                <a:solidFill>
                  <a:srgbClr val="404040"/>
                </a:solidFill>
                <a:latin typeface="Arial Black"/>
                <a:cs typeface="Arial Black"/>
              </a:rPr>
              <a:t> pode melhorar as suas atividades no centro de atendimento!
</a:t>
            </a:r>
            <a:endParaRPr sz="4750" dirty="0">
              <a:latin typeface="Arial Black"/>
              <a:cs typeface="Arial Black"/>
            </a:endParaRPr>
          </a:p>
          <a:p>
            <a:pPr marL="824865">
              <a:lnSpc>
                <a:spcPct val="100000"/>
              </a:lnSpc>
            </a:pPr>
            <a:r>
              <a:rPr lang="en-US" sz="2300" spc="90" dirty="0">
                <a:solidFill>
                  <a:srgbClr val="404040"/>
                </a:solidFill>
                <a:latin typeface="Tahoma"/>
                <a:cs typeface="Tahoma"/>
                <a:hlinkClick r:id="rId2"/>
              </a:rPr>
              <a:t>Alejandro.freire</a:t>
            </a:r>
            <a:r>
              <a:rPr sz="2300" spc="90" dirty="0">
                <a:solidFill>
                  <a:srgbClr val="404040"/>
                </a:solidFill>
                <a:latin typeface="Tahoma"/>
                <a:cs typeface="Tahoma"/>
                <a:hlinkClick r:id="rId2"/>
              </a:rPr>
              <a:t>@eyeclick.com</a:t>
            </a:r>
            <a:endParaRPr sz="2300" dirty="0">
              <a:latin typeface="Tahoma"/>
              <a:cs typeface="Tahoma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400381" y="7074506"/>
            <a:ext cx="500380" cy="500380"/>
          </a:xfrm>
          <a:custGeom>
            <a:avLst/>
            <a:gdLst/>
            <a:ahLst/>
            <a:cxnLst/>
            <a:rect l="l" t="t" r="r" b="b"/>
            <a:pathLst>
              <a:path w="500380" h="500379">
                <a:moveTo>
                  <a:pt x="249877" y="0"/>
                </a:moveTo>
                <a:lnTo>
                  <a:pt x="204960" y="4025"/>
                </a:lnTo>
                <a:lnTo>
                  <a:pt x="162685" y="15632"/>
                </a:lnTo>
                <a:lnTo>
                  <a:pt x="123758" y="34114"/>
                </a:lnTo>
                <a:lnTo>
                  <a:pt x="88883" y="58767"/>
                </a:lnTo>
                <a:lnTo>
                  <a:pt x="58767" y="88883"/>
                </a:lnTo>
                <a:lnTo>
                  <a:pt x="34114" y="123758"/>
                </a:lnTo>
                <a:lnTo>
                  <a:pt x="15632" y="162685"/>
                </a:lnTo>
                <a:lnTo>
                  <a:pt x="4025" y="204960"/>
                </a:lnTo>
                <a:lnTo>
                  <a:pt x="0" y="249877"/>
                </a:lnTo>
                <a:lnTo>
                  <a:pt x="4025" y="294793"/>
                </a:lnTo>
                <a:lnTo>
                  <a:pt x="15632" y="337068"/>
                </a:lnTo>
                <a:lnTo>
                  <a:pt x="34114" y="375996"/>
                </a:lnTo>
                <a:lnTo>
                  <a:pt x="58767" y="410871"/>
                </a:lnTo>
                <a:lnTo>
                  <a:pt x="88883" y="440987"/>
                </a:lnTo>
                <a:lnTo>
                  <a:pt x="123758" y="465639"/>
                </a:lnTo>
                <a:lnTo>
                  <a:pt x="162685" y="484121"/>
                </a:lnTo>
                <a:lnTo>
                  <a:pt x="204960" y="495728"/>
                </a:lnTo>
                <a:lnTo>
                  <a:pt x="249877" y="499754"/>
                </a:lnTo>
                <a:lnTo>
                  <a:pt x="294793" y="495728"/>
                </a:lnTo>
                <a:lnTo>
                  <a:pt x="337068" y="484121"/>
                </a:lnTo>
                <a:lnTo>
                  <a:pt x="375996" y="465639"/>
                </a:lnTo>
                <a:lnTo>
                  <a:pt x="410871" y="440987"/>
                </a:lnTo>
                <a:lnTo>
                  <a:pt x="440987" y="410871"/>
                </a:lnTo>
                <a:lnTo>
                  <a:pt x="465639" y="375996"/>
                </a:lnTo>
                <a:lnTo>
                  <a:pt x="476237" y="353675"/>
                </a:lnTo>
                <a:lnTo>
                  <a:pt x="107389" y="353675"/>
                </a:lnTo>
                <a:lnTo>
                  <a:pt x="104824" y="352690"/>
                </a:lnTo>
                <a:lnTo>
                  <a:pt x="102813" y="351046"/>
                </a:lnTo>
                <a:lnTo>
                  <a:pt x="130966" y="322890"/>
                </a:lnTo>
                <a:lnTo>
                  <a:pt x="98373" y="322890"/>
                </a:lnTo>
                <a:lnTo>
                  <a:pt x="98373" y="177240"/>
                </a:lnTo>
                <a:lnTo>
                  <a:pt x="130959" y="177240"/>
                </a:lnTo>
                <a:lnTo>
                  <a:pt x="102625" y="148906"/>
                </a:lnTo>
                <a:lnTo>
                  <a:pt x="109253" y="146288"/>
                </a:lnTo>
                <a:lnTo>
                  <a:pt x="476336" y="146288"/>
                </a:lnTo>
                <a:lnTo>
                  <a:pt x="465639" y="123758"/>
                </a:lnTo>
                <a:lnTo>
                  <a:pt x="440987" y="88883"/>
                </a:lnTo>
                <a:lnTo>
                  <a:pt x="410871" y="58767"/>
                </a:lnTo>
                <a:lnTo>
                  <a:pt x="375996" y="34114"/>
                </a:lnTo>
                <a:lnTo>
                  <a:pt x="337068" y="15632"/>
                </a:lnTo>
                <a:lnTo>
                  <a:pt x="294793" y="4025"/>
                </a:lnTo>
                <a:lnTo>
                  <a:pt x="249877" y="0"/>
                </a:lnTo>
                <a:close/>
              </a:path>
              <a:path w="500380" h="500379">
                <a:moveTo>
                  <a:pt x="349279" y="266169"/>
                </a:moveTo>
                <a:lnTo>
                  <a:pt x="316691" y="266169"/>
                </a:lnTo>
                <a:lnTo>
                  <a:pt x="401495" y="350973"/>
                </a:lnTo>
                <a:lnTo>
                  <a:pt x="399495" y="352659"/>
                </a:lnTo>
                <a:lnTo>
                  <a:pt x="396919" y="353675"/>
                </a:lnTo>
                <a:lnTo>
                  <a:pt x="476237" y="353675"/>
                </a:lnTo>
                <a:lnTo>
                  <a:pt x="484121" y="337068"/>
                </a:lnTo>
                <a:lnTo>
                  <a:pt x="488117" y="322513"/>
                </a:lnTo>
                <a:lnTo>
                  <a:pt x="405631" y="322513"/>
                </a:lnTo>
                <a:lnTo>
                  <a:pt x="349279" y="266169"/>
                </a:lnTo>
                <a:close/>
              </a:path>
              <a:path w="500380" h="500379">
                <a:moveTo>
                  <a:pt x="130959" y="177240"/>
                </a:moveTo>
                <a:lnTo>
                  <a:pt x="98373" y="177240"/>
                </a:lnTo>
                <a:lnTo>
                  <a:pt x="171198" y="250065"/>
                </a:lnTo>
                <a:lnTo>
                  <a:pt x="98373" y="322890"/>
                </a:lnTo>
                <a:lnTo>
                  <a:pt x="130966" y="322890"/>
                </a:lnTo>
                <a:lnTo>
                  <a:pt x="187491" y="266358"/>
                </a:lnTo>
                <a:lnTo>
                  <a:pt x="220077" y="266358"/>
                </a:lnTo>
                <a:lnTo>
                  <a:pt x="130959" y="177240"/>
                </a:lnTo>
                <a:close/>
              </a:path>
              <a:path w="500380" h="500379">
                <a:moveTo>
                  <a:pt x="488117" y="177240"/>
                </a:moveTo>
                <a:lnTo>
                  <a:pt x="405631" y="177240"/>
                </a:lnTo>
                <a:lnTo>
                  <a:pt x="405631" y="322513"/>
                </a:lnTo>
                <a:lnTo>
                  <a:pt x="488117" y="322513"/>
                </a:lnTo>
                <a:lnTo>
                  <a:pt x="495728" y="294793"/>
                </a:lnTo>
                <a:lnTo>
                  <a:pt x="499754" y="249877"/>
                </a:lnTo>
                <a:lnTo>
                  <a:pt x="495728" y="204960"/>
                </a:lnTo>
                <a:lnTo>
                  <a:pt x="488117" y="177240"/>
                </a:lnTo>
                <a:close/>
              </a:path>
              <a:path w="500380" h="500379">
                <a:moveTo>
                  <a:pt x="220077" y="266358"/>
                </a:moveTo>
                <a:lnTo>
                  <a:pt x="187491" y="266358"/>
                </a:lnTo>
                <a:lnTo>
                  <a:pt x="227574" y="306430"/>
                </a:lnTo>
                <a:lnTo>
                  <a:pt x="232840" y="310764"/>
                </a:lnTo>
                <a:lnTo>
                  <a:pt x="238767" y="313939"/>
                </a:lnTo>
                <a:lnTo>
                  <a:pt x="245205" y="315891"/>
                </a:lnTo>
                <a:lnTo>
                  <a:pt x="252002" y="316555"/>
                </a:lnTo>
                <a:lnTo>
                  <a:pt x="258798" y="315891"/>
                </a:lnTo>
                <a:lnTo>
                  <a:pt x="265234" y="313939"/>
                </a:lnTo>
                <a:lnTo>
                  <a:pt x="271161" y="310764"/>
                </a:lnTo>
                <a:lnTo>
                  <a:pt x="276431" y="306430"/>
                </a:lnTo>
                <a:lnTo>
                  <a:pt x="289352" y="293509"/>
                </a:lnTo>
                <a:lnTo>
                  <a:pt x="248924" y="293509"/>
                </a:lnTo>
                <a:lnTo>
                  <a:pt x="246034" y="292315"/>
                </a:lnTo>
                <a:lnTo>
                  <a:pt x="220077" y="266358"/>
                </a:lnTo>
                <a:close/>
              </a:path>
              <a:path w="500380" h="500379">
                <a:moveTo>
                  <a:pt x="476336" y="146288"/>
                </a:moveTo>
                <a:lnTo>
                  <a:pt x="394752" y="146288"/>
                </a:lnTo>
                <a:lnTo>
                  <a:pt x="395809" y="146403"/>
                </a:lnTo>
                <a:lnTo>
                  <a:pt x="397066" y="146676"/>
                </a:lnTo>
                <a:lnTo>
                  <a:pt x="398396" y="147126"/>
                </a:lnTo>
                <a:lnTo>
                  <a:pt x="399401" y="147597"/>
                </a:lnTo>
                <a:lnTo>
                  <a:pt x="400846" y="148498"/>
                </a:lnTo>
                <a:lnTo>
                  <a:pt x="401369" y="148906"/>
                </a:lnTo>
                <a:lnTo>
                  <a:pt x="257971" y="292315"/>
                </a:lnTo>
                <a:lnTo>
                  <a:pt x="255081" y="293509"/>
                </a:lnTo>
                <a:lnTo>
                  <a:pt x="289352" y="293509"/>
                </a:lnTo>
                <a:lnTo>
                  <a:pt x="316691" y="266169"/>
                </a:lnTo>
                <a:lnTo>
                  <a:pt x="349279" y="266169"/>
                </a:lnTo>
                <a:lnTo>
                  <a:pt x="332984" y="249877"/>
                </a:lnTo>
                <a:lnTo>
                  <a:pt x="405631" y="177240"/>
                </a:lnTo>
                <a:lnTo>
                  <a:pt x="488117" y="177240"/>
                </a:lnTo>
                <a:lnTo>
                  <a:pt x="484121" y="162685"/>
                </a:lnTo>
                <a:lnTo>
                  <a:pt x="476336" y="146288"/>
                </a:lnTo>
                <a:close/>
              </a:path>
            </a:pathLst>
          </a:custGeom>
          <a:solidFill>
            <a:srgbClr val="EF5D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787734" y="1904245"/>
            <a:ext cx="6921500" cy="5429250"/>
          </a:xfrm>
          <a:custGeom>
            <a:avLst/>
            <a:gdLst/>
            <a:ahLst/>
            <a:cxnLst/>
            <a:rect l="l" t="t" r="r" b="b"/>
            <a:pathLst>
              <a:path w="6921500" h="5429250">
                <a:moveTo>
                  <a:pt x="0" y="0"/>
                </a:moveTo>
                <a:lnTo>
                  <a:pt x="6921255" y="0"/>
                </a:lnTo>
                <a:lnTo>
                  <a:pt x="6921255" y="5429154"/>
                </a:lnTo>
                <a:lnTo>
                  <a:pt x="0" y="5429154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25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057255" y="2169065"/>
            <a:ext cx="6389847" cy="489831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1620283" y="8341966"/>
            <a:ext cx="229657" cy="22964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1517445" y="8559475"/>
            <a:ext cx="426720" cy="160020"/>
          </a:xfrm>
          <a:custGeom>
            <a:avLst/>
            <a:gdLst/>
            <a:ahLst/>
            <a:cxnLst/>
            <a:rect l="l" t="t" r="r" b="b"/>
            <a:pathLst>
              <a:path w="426720" h="160020">
                <a:moveTo>
                  <a:pt x="167619" y="128184"/>
                </a:moveTo>
                <a:lnTo>
                  <a:pt x="109068" y="128184"/>
                </a:lnTo>
                <a:lnTo>
                  <a:pt x="213996" y="157628"/>
                </a:lnTo>
                <a:lnTo>
                  <a:pt x="221033" y="159105"/>
                </a:lnTo>
                <a:lnTo>
                  <a:pt x="228205" y="159838"/>
                </a:lnTo>
                <a:lnTo>
                  <a:pt x="235399" y="159838"/>
                </a:lnTo>
                <a:lnTo>
                  <a:pt x="279534" y="150204"/>
                </a:lnTo>
                <a:lnTo>
                  <a:pt x="289411" y="143914"/>
                </a:lnTo>
                <a:lnTo>
                  <a:pt x="231460" y="143914"/>
                </a:lnTo>
                <a:lnTo>
                  <a:pt x="217504" y="142184"/>
                </a:lnTo>
                <a:lnTo>
                  <a:pt x="167619" y="128184"/>
                </a:lnTo>
                <a:close/>
              </a:path>
              <a:path w="426720" h="160020">
                <a:moveTo>
                  <a:pt x="7615" y="0"/>
                </a:moveTo>
                <a:lnTo>
                  <a:pt x="3971" y="3444"/>
                </a:lnTo>
                <a:lnTo>
                  <a:pt x="120" y="143452"/>
                </a:lnTo>
                <a:lnTo>
                  <a:pt x="0" y="150047"/>
                </a:lnTo>
                <a:lnTo>
                  <a:pt x="3385" y="153628"/>
                </a:lnTo>
                <a:lnTo>
                  <a:pt x="70556" y="155471"/>
                </a:lnTo>
                <a:lnTo>
                  <a:pt x="75058" y="155471"/>
                </a:lnTo>
                <a:lnTo>
                  <a:pt x="78576" y="152058"/>
                </a:lnTo>
                <a:lnTo>
                  <a:pt x="78870" y="141178"/>
                </a:lnTo>
                <a:lnTo>
                  <a:pt x="82136" y="139430"/>
                </a:lnTo>
                <a:lnTo>
                  <a:pt x="63069" y="139430"/>
                </a:lnTo>
                <a:lnTo>
                  <a:pt x="16118" y="138131"/>
                </a:lnTo>
                <a:lnTo>
                  <a:pt x="19468" y="16167"/>
                </a:lnTo>
                <a:lnTo>
                  <a:pt x="82308" y="16167"/>
                </a:lnTo>
                <a:lnTo>
                  <a:pt x="82597" y="5612"/>
                </a:lnTo>
                <a:lnTo>
                  <a:pt x="79152" y="1968"/>
                </a:lnTo>
                <a:lnTo>
                  <a:pt x="7615" y="0"/>
                </a:lnTo>
                <a:close/>
              </a:path>
              <a:path w="426720" h="160020">
                <a:moveTo>
                  <a:pt x="420697" y="43469"/>
                </a:moveTo>
                <a:lnTo>
                  <a:pt x="392859" y="43469"/>
                </a:lnTo>
                <a:lnTo>
                  <a:pt x="399800" y="45535"/>
                </a:lnTo>
                <a:lnTo>
                  <a:pt x="405938" y="49673"/>
                </a:lnTo>
                <a:lnTo>
                  <a:pt x="272403" y="136058"/>
                </a:lnTo>
                <a:lnTo>
                  <a:pt x="259166" y="140825"/>
                </a:lnTo>
                <a:lnTo>
                  <a:pt x="245433" y="143452"/>
                </a:lnTo>
                <a:lnTo>
                  <a:pt x="231460" y="143914"/>
                </a:lnTo>
                <a:lnTo>
                  <a:pt x="289411" y="143914"/>
                </a:lnTo>
                <a:lnTo>
                  <a:pt x="425278" y="56029"/>
                </a:lnTo>
                <a:lnTo>
                  <a:pt x="426419" y="51401"/>
                </a:lnTo>
                <a:lnTo>
                  <a:pt x="424357" y="47757"/>
                </a:lnTo>
                <a:lnTo>
                  <a:pt x="420697" y="43469"/>
                </a:lnTo>
                <a:close/>
              </a:path>
              <a:path w="426720" h="160020">
                <a:moveTo>
                  <a:pt x="82308" y="16167"/>
                </a:moveTo>
                <a:lnTo>
                  <a:pt x="19468" y="16167"/>
                </a:lnTo>
                <a:lnTo>
                  <a:pt x="66430" y="17454"/>
                </a:lnTo>
                <a:lnTo>
                  <a:pt x="63069" y="139430"/>
                </a:lnTo>
                <a:lnTo>
                  <a:pt x="82136" y="139430"/>
                </a:lnTo>
                <a:lnTo>
                  <a:pt x="101581" y="129001"/>
                </a:lnTo>
                <a:lnTo>
                  <a:pt x="109068" y="128184"/>
                </a:lnTo>
                <a:lnTo>
                  <a:pt x="167619" y="128184"/>
                </a:lnTo>
                <a:lnTo>
                  <a:pt x="148963" y="122949"/>
                </a:lnTo>
                <a:lnTo>
                  <a:pt x="79372" y="122949"/>
                </a:lnTo>
                <a:lnTo>
                  <a:pt x="81603" y="41862"/>
                </a:lnTo>
                <a:lnTo>
                  <a:pt x="102608" y="31650"/>
                </a:lnTo>
                <a:lnTo>
                  <a:pt x="125172" y="27415"/>
                </a:lnTo>
                <a:lnTo>
                  <a:pt x="186074" y="27415"/>
                </a:lnTo>
                <a:lnTo>
                  <a:pt x="183139" y="26103"/>
                </a:lnTo>
                <a:lnTo>
                  <a:pt x="177518" y="23182"/>
                </a:lnTo>
                <a:lnTo>
                  <a:pt x="82116" y="23182"/>
                </a:lnTo>
                <a:lnTo>
                  <a:pt x="82308" y="16167"/>
                </a:lnTo>
                <a:close/>
              </a:path>
              <a:path w="426720" h="160020">
                <a:moveTo>
                  <a:pt x="112040" y="113415"/>
                </a:moveTo>
                <a:lnTo>
                  <a:pt x="103676" y="113526"/>
                </a:lnTo>
                <a:lnTo>
                  <a:pt x="95488" y="115225"/>
                </a:lnTo>
                <a:lnTo>
                  <a:pt x="87707" y="118488"/>
                </a:lnTo>
                <a:lnTo>
                  <a:pt x="79372" y="122949"/>
                </a:lnTo>
                <a:lnTo>
                  <a:pt x="148963" y="122949"/>
                </a:lnTo>
                <a:lnTo>
                  <a:pt x="120345" y="114917"/>
                </a:lnTo>
                <a:lnTo>
                  <a:pt x="112040" y="113415"/>
                </a:lnTo>
                <a:close/>
              </a:path>
              <a:path w="426720" h="160020">
                <a:moveTo>
                  <a:pt x="209337" y="75432"/>
                </a:moveTo>
                <a:lnTo>
                  <a:pt x="205693" y="78877"/>
                </a:lnTo>
                <a:lnTo>
                  <a:pt x="205452" y="87620"/>
                </a:lnTo>
                <a:lnTo>
                  <a:pt x="208897" y="91264"/>
                </a:lnTo>
                <a:lnTo>
                  <a:pt x="307407" y="93976"/>
                </a:lnTo>
                <a:lnTo>
                  <a:pt x="311910" y="93965"/>
                </a:lnTo>
                <a:lnTo>
                  <a:pt x="315417" y="90552"/>
                </a:lnTo>
                <a:lnTo>
                  <a:pt x="315627" y="82824"/>
                </a:lnTo>
                <a:lnTo>
                  <a:pt x="315376" y="79379"/>
                </a:lnTo>
                <a:lnTo>
                  <a:pt x="315110" y="77903"/>
                </a:lnTo>
                <a:lnTo>
                  <a:pt x="299010" y="77903"/>
                </a:lnTo>
                <a:lnTo>
                  <a:pt x="209337" y="75432"/>
                </a:lnTo>
                <a:close/>
              </a:path>
              <a:path w="426720" h="160020">
                <a:moveTo>
                  <a:pt x="186074" y="27415"/>
                </a:moveTo>
                <a:lnTo>
                  <a:pt x="125172" y="27415"/>
                </a:lnTo>
                <a:lnTo>
                  <a:pt x="148058" y="29222"/>
                </a:lnTo>
                <a:lnTo>
                  <a:pt x="170029" y="37140"/>
                </a:lnTo>
                <a:lnTo>
                  <a:pt x="208730" y="48658"/>
                </a:lnTo>
                <a:lnTo>
                  <a:pt x="265995" y="50228"/>
                </a:lnTo>
                <a:lnTo>
                  <a:pt x="277479" y="52531"/>
                </a:lnTo>
                <a:lnTo>
                  <a:pt x="287308" y="58329"/>
                </a:lnTo>
                <a:lnTo>
                  <a:pt x="294734" y="66995"/>
                </a:lnTo>
                <a:lnTo>
                  <a:pt x="299010" y="77903"/>
                </a:lnTo>
                <a:lnTo>
                  <a:pt x="315110" y="77903"/>
                </a:lnTo>
                <a:lnTo>
                  <a:pt x="314768" y="75997"/>
                </a:lnTo>
                <a:lnTo>
                  <a:pt x="346562" y="60971"/>
                </a:lnTo>
                <a:lnTo>
                  <a:pt x="309501" y="60971"/>
                </a:lnTo>
                <a:lnTo>
                  <a:pt x="279579" y="36521"/>
                </a:lnTo>
                <a:lnTo>
                  <a:pt x="209169" y="32815"/>
                </a:lnTo>
                <a:lnTo>
                  <a:pt x="202410" y="32245"/>
                </a:lnTo>
                <a:lnTo>
                  <a:pt x="195777" y="30924"/>
                </a:lnTo>
                <a:lnTo>
                  <a:pt x="189332" y="28871"/>
                </a:lnTo>
                <a:lnTo>
                  <a:pt x="186074" y="27415"/>
                </a:lnTo>
                <a:close/>
              </a:path>
              <a:path w="426720" h="160020">
                <a:moveTo>
                  <a:pt x="386358" y="27511"/>
                </a:moveTo>
                <a:lnTo>
                  <a:pt x="371531" y="31663"/>
                </a:lnTo>
                <a:lnTo>
                  <a:pt x="309501" y="60971"/>
                </a:lnTo>
                <a:lnTo>
                  <a:pt x="346562" y="60971"/>
                </a:lnTo>
                <a:lnTo>
                  <a:pt x="378578" y="45841"/>
                </a:lnTo>
                <a:lnTo>
                  <a:pt x="385617" y="43548"/>
                </a:lnTo>
                <a:lnTo>
                  <a:pt x="392859" y="43469"/>
                </a:lnTo>
                <a:lnTo>
                  <a:pt x="420697" y="43469"/>
                </a:lnTo>
                <a:lnTo>
                  <a:pt x="414359" y="36043"/>
                </a:lnTo>
                <a:lnTo>
                  <a:pt x="401163" y="29132"/>
                </a:lnTo>
                <a:lnTo>
                  <a:pt x="386358" y="27511"/>
                </a:lnTo>
                <a:close/>
              </a:path>
              <a:path w="426720" h="160020">
                <a:moveTo>
                  <a:pt x="129701" y="11444"/>
                </a:moveTo>
                <a:lnTo>
                  <a:pt x="105366" y="14393"/>
                </a:lnTo>
                <a:lnTo>
                  <a:pt x="82116" y="23182"/>
                </a:lnTo>
                <a:lnTo>
                  <a:pt x="177518" y="23182"/>
                </a:lnTo>
                <a:lnTo>
                  <a:pt x="177317" y="23077"/>
                </a:lnTo>
                <a:lnTo>
                  <a:pt x="154043" y="14338"/>
                </a:lnTo>
                <a:lnTo>
                  <a:pt x="129701" y="11444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1784906" y="9362779"/>
            <a:ext cx="34290" cy="22860"/>
          </a:xfrm>
          <a:custGeom>
            <a:avLst/>
            <a:gdLst/>
            <a:ahLst/>
            <a:cxnLst/>
            <a:rect l="l" t="t" r="r" b="b"/>
            <a:pathLst>
              <a:path w="34290" h="22859">
                <a:moveTo>
                  <a:pt x="8114" y="0"/>
                </a:moveTo>
                <a:lnTo>
                  <a:pt x="2335" y="0"/>
                </a:lnTo>
                <a:lnTo>
                  <a:pt x="0" y="2335"/>
                </a:lnTo>
                <a:lnTo>
                  <a:pt x="0" y="14648"/>
                </a:lnTo>
                <a:lnTo>
                  <a:pt x="7664" y="22313"/>
                </a:lnTo>
                <a:lnTo>
                  <a:pt x="26512" y="22313"/>
                </a:lnTo>
                <a:lnTo>
                  <a:pt x="34176" y="14648"/>
                </a:lnTo>
                <a:lnTo>
                  <a:pt x="34176" y="11863"/>
                </a:lnTo>
                <a:lnTo>
                  <a:pt x="13434" y="11863"/>
                </a:lnTo>
                <a:lnTo>
                  <a:pt x="10449" y="8889"/>
                </a:lnTo>
                <a:lnTo>
                  <a:pt x="10449" y="2335"/>
                </a:lnTo>
                <a:lnTo>
                  <a:pt x="8114" y="0"/>
                </a:lnTo>
                <a:close/>
              </a:path>
              <a:path w="34290" h="22859">
                <a:moveTo>
                  <a:pt x="31841" y="0"/>
                </a:moveTo>
                <a:lnTo>
                  <a:pt x="26062" y="0"/>
                </a:lnTo>
                <a:lnTo>
                  <a:pt x="23727" y="2335"/>
                </a:lnTo>
                <a:lnTo>
                  <a:pt x="23727" y="8889"/>
                </a:lnTo>
                <a:lnTo>
                  <a:pt x="20753" y="11863"/>
                </a:lnTo>
                <a:lnTo>
                  <a:pt x="34176" y="11863"/>
                </a:lnTo>
                <a:lnTo>
                  <a:pt x="34176" y="2335"/>
                </a:lnTo>
                <a:lnTo>
                  <a:pt x="3184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1517502" y="9176718"/>
            <a:ext cx="359410" cy="351790"/>
          </a:xfrm>
          <a:custGeom>
            <a:avLst/>
            <a:gdLst/>
            <a:ahLst/>
            <a:cxnLst/>
            <a:rect l="l" t="t" r="r" b="b"/>
            <a:pathLst>
              <a:path w="359409" h="351790">
                <a:moveTo>
                  <a:pt x="50347" y="201930"/>
                </a:moveTo>
                <a:lnTo>
                  <a:pt x="39716" y="201930"/>
                </a:lnTo>
                <a:lnTo>
                  <a:pt x="39627" y="203200"/>
                </a:lnTo>
                <a:lnTo>
                  <a:pt x="39514" y="212090"/>
                </a:lnTo>
                <a:lnTo>
                  <a:pt x="40404" y="226060"/>
                </a:lnTo>
                <a:lnTo>
                  <a:pt x="54856" y="267970"/>
                </a:lnTo>
                <a:lnTo>
                  <a:pt x="82802" y="297180"/>
                </a:lnTo>
                <a:lnTo>
                  <a:pt x="95012" y="304800"/>
                </a:lnTo>
                <a:lnTo>
                  <a:pt x="102122" y="341630"/>
                </a:lnTo>
                <a:lnTo>
                  <a:pt x="103263" y="347980"/>
                </a:lnTo>
                <a:lnTo>
                  <a:pt x="108551" y="351790"/>
                </a:lnTo>
                <a:lnTo>
                  <a:pt x="145524" y="351790"/>
                </a:lnTo>
                <a:lnTo>
                  <a:pt x="150812" y="347980"/>
                </a:lnTo>
                <a:lnTo>
                  <a:pt x="152000" y="341630"/>
                </a:lnTo>
                <a:lnTo>
                  <a:pt x="112603" y="341630"/>
                </a:lnTo>
                <a:lnTo>
                  <a:pt x="104604" y="299720"/>
                </a:lnTo>
                <a:lnTo>
                  <a:pt x="103075" y="297180"/>
                </a:lnTo>
                <a:lnTo>
                  <a:pt x="100866" y="295910"/>
                </a:lnTo>
                <a:lnTo>
                  <a:pt x="78830" y="280670"/>
                </a:lnTo>
                <a:lnTo>
                  <a:pt x="62868" y="261620"/>
                </a:lnTo>
                <a:lnTo>
                  <a:pt x="53159" y="237490"/>
                </a:lnTo>
                <a:lnTo>
                  <a:pt x="49883" y="210820"/>
                </a:lnTo>
                <a:lnTo>
                  <a:pt x="50347" y="201930"/>
                </a:lnTo>
                <a:close/>
              </a:path>
              <a:path w="359409" h="351790">
                <a:moveTo>
                  <a:pt x="221190" y="321310"/>
                </a:moveTo>
                <a:lnTo>
                  <a:pt x="210716" y="321310"/>
                </a:lnTo>
                <a:lnTo>
                  <a:pt x="215668" y="347980"/>
                </a:lnTo>
                <a:lnTo>
                  <a:pt x="220956" y="351790"/>
                </a:lnTo>
                <a:lnTo>
                  <a:pt x="257929" y="351790"/>
                </a:lnTo>
                <a:lnTo>
                  <a:pt x="263217" y="347980"/>
                </a:lnTo>
                <a:lnTo>
                  <a:pt x="264402" y="341630"/>
                </a:lnTo>
                <a:lnTo>
                  <a:pt x="224998" y="341630"/>
                </a:lnTo>
                <a:lnTo>
                  <a:pt x="221190" y="321310"/>
                </a:lnTo>
                <a:close/>
              </a:path>
              <a:path w="359409" h="351790">
                <a:moveTo>
                  <a:pt x="150466" y="312420"/>
                </a:moveTo>
                <a:lnTo>
                  <a:pt x="146477" y="314960"/>
                </a:lnTo>
                <a:lnTo>
                  <a:pt x="141472" y="341630"/>
                </a:lnTo>
                <a:lnTo>
                  <a:pt x="152000" y="341630"/>
                </a:lnTo>
                <a:lnTo>
                  <a:pt x="155565" y="322580"/>
                </a:lnTo>
                <a:lnTo>
                  <a:pt x="202762" y="322580"/>
                </a:lnTo>
                <a:lnTo>
                  <a:pt x="210716" y="321310"/>
                </a:lnTo>
                <a:lnTo>
                  <a:pt x="221190" y="321310"/>
                </a:lnTo>
                <a:lnTo>
                  <a:pt x="219762" y="313690"/>
                </a:lnTo>
                <a:lnTo>
                  <a:pt x="162466" y="313690"/>
                </a:lnTo>
                <a:lnTo>
                  <a:pt x="150466" y="312420"/>
                </a:lnTo>
                <a:close/>
              </a:path>
              <a:path w="359409" h="351790">
                <a:moveTo>
                  <a:pt x="313692" y="152400"/>
                </a:moveTo>
                <a:lnTo>
                  <a:pt x="300106" y="152400"/>
                </a:lnTo>
                <a:lnTo>
                  <a:pt x="301613" y="153670"/>
                </a:lnTo>
                <a:lnTo>
                  <a:pt x="303037" y="156210"/>
                </a:lnTo>
                <a:lnTo>
                  <a:pt x="304388" y="157480"/>
                </a:lnTo>
                <a:lnTo>
                  <a:pt x="308235" y="163830"/>
                </a:lnTo>
                <a:lnTo>
                  <a:pt x="311586" y="168910"/>
                </a:lnTo>
                <a:lnTo>
                  <a:pt x="314432" y="175260"/>
                </a:lnTo>
                <a:lnTo>
                  <a:pt x="316765" y="181610"/>
                </a:lnTo>
                <a:lnTo>
                  <a:pt x="318377" y="186690"/>
                </a:lnTo>
                <a:lnTo>
                  <a:pt x="322398" y="191770"/>
                </a:lnTo>
                <a:lnTo>
                  <a:pt x="346083" y="198120"/>
                </a:lnTo>
                <a:lnTo>
                  <a:pt x="348680" y="201930"/>
                </a:lnTo>
                <a:lnTo>
                  <a:pt x="348680" y="234950"/>
                </a:lnTo>
                <a:lnTo>
                  <a:pt x="346083" y="238760"/>
                </a:lnTo>
                <a:lnTo>
                  <a:pt x="314733" y="248920"/>
                </a:lnTo>
                <a:lnTo>
                  <a:pt x="311529" y="251460"/>
                </a:lnTo>
                <a:lnTo>
                  <a:pt x="309487" y="254000"/>
                </a:lnTo>
                <a:lnTo>
                  <a:pt x="301513" y="265430"/>
                </a:lnTo>
                <a:lnTo>
                  <a:pt x="291577" y="276860"/>
                </a:lnTo>
                <a:lnTo>
                  <a:pt x="279717" y="285750"/>
                </a:lnTo>
                <a:lnTo>
                  <a:pt x="265970" y="294640"/>
                </a:lnTo>
                <a:lnTo>
                  <a:pt x="263719" y="294640"/>
                </a:lnTo>
                <a:lnTo>
                  <a:pt x="262149" y="297180"/>
                </a:lnTo>
                <a:lnTo>
                  <a:pt x="253877" y="341630"/>
                </a:lnTo>
                <a:lnTo>
                  <a:pt x="264402" y="341630"/>
                </a:lnTo>
                <a:lnTo>
                  <a:pt x="271750" y="302260"/>
                </a:lnTo>
                <a:lnTo>
                  <a:pt x="286439" y="293370"/>
                </a:lnTo>
                <a:lnTo>
                  <a:pt x="299159" y="283210"/>
                </a:lnTo>
                <a:lnTo>
                  <a:pt x="309871" y="271780"/>
                </a:lnTo>
                <a:lnTo>
                  <a:pt x="318534" y="260350"/>
                </a:lnTo>
                <a:lnTo>
                  <a:pt x="319267" y="259080"/>
                </a:lnTo>
                <a:lnTo>
                  <a:pt x="320398" y="257810"/>
                </a:lnTo>
                <a:lnTo>
                  <a:pt x="353622" y="246380"/>
                </a:lnTo>
                <a:lnTo>
                  <a:pt x="359130" y="238760"/>
                </a:lnTo>
                <a:lnTo>
                  <a:pt x="359130" y="198120"/>
                </a:lnTo>
                <a:lnTo>
                  <a:pt x="353622" y="190500"/>
                </a:lnTo>
                <a:lnTo>
                  <a:pt x="345413" y="187960"/>
                </a:lnTo>
                <a:lnTo>
                  <a:pt x="328817" y="181610"/>
                </a:lnTo>
                <a:lnTo>
                  <a:pt x="327330" y="180340"/>
                </a:lnTo>
                <a:lnTo>
                  <a:pt x="326733" y="179070"/>
                </a:lnTo>
                <a:lnTo>
                  <a:pt x="324114" y="171450"/>
                </a:lnTo>
                <a:lnTo>
                  <a:pt x="320915" y="165100"/>
                </a:lnTo>
                <a:lnTo>
                  <a:pt x="317149" y="157480"/>
                </a:lnTo>
                <a:lnTo>
                  <a:pt x="313692" y="152400"/>
                </a:lnTo>
                <a:close/>
              </a:path>
              <a:path w="359409" h="351790">
                <a:moveTo>
                  <a:pt x="202762" y="322580"/>
                </a:moveTo>
                <a:lnTo>
                  <a:pt x="155565" y="322580"/>
                </a:lnTo>
                <a:lnTo>
                  <a:pt x="163073" y="323850"/>
                </a:lnTo>
                <a:lnTo>
                  <a:pt x="194808" y="323850"/>
                </a:lnTo>
                <a:lnTo>
                  <a:pt x="202762" y="322580"/>
                </a:lnTo>
                <a:close/>
              </a:path>
              <a:path w="359409" h="351790">
                <a:moveTo>
                  <a:pt x="215658" y="311150"/>
                </a:moveTo>
                <a:lnTo>
                  <a:pt x="211250" y="311150"/>
                </a:lnTo>
                <a:lnTo>
                  <a:pt x="203221" y="312420"/>
                </a:lnTo>
                <a:lnTo>
                  <a:pt x="195098" y="312420"/>
                </a:lnTo>
                <a:lnTo>
                  <a:pt x="186913" y="313690"/>
                </a:lnTo>
                <a:lnTo>
                  <a:pt x="219762" y="313690"/>
                </a:lnTo>
                <a:lnTo>
                  <a:pt x="215658" y="311150"/>
                </a:lnTo>
                <a:close/>
              </a:path>
              <a:path w="359409" h="351790">
                <a:moveTo>
                  <a:pt x="16282" y="166370"/>
                </a:moveTo>
                <a:lnTo>
                  <a:pt x="11329" y="168910"/>
                </a:lnTo>
                <a:lnTo>
                  <a:pt x="2900" y="179070"/>
                </a:lnTo>
                <a:lnTo>
                  <a:pt x="3706" y="185420"/>
                </a:lnTo>
                <a:lnTo>
                  <a:pt x="7905" y="193040"/>
                </a:lnTo>
                <a:lnTo>
                  <a:pt x="14669" y="196850"/>
                </a:lnTo>
                <a:lnTo>
                  <a:pt x="25894" y="199390"/>
                </a:lnTo>
                <a:lnTo>
                  <a:pt x="25255" y="200660"/>
                </a:lnTo>
                <a:lnTo>
                  <a:pt x="18240" y="209550"/>
                </a:lnTo>
                <a:lnTo>
                  <a:pt x="2376" y="212090"/>
                </a:lnTo>
                <a:lnTo>
                  <a:pt x="0" y="213360"/>
                </a:lnTo>
                <a:lnTo>
                  <a:pt x="0" y="219710"/>
                </a:lnTo>
                <a:lnTo>
                  <a:pt x="2314" y="222250"/>
                </a:lnTo>
                <a:lnTo>
                  <a:pt x="11900" y="222250"/>
                </a:lnTo>
                <a:lnTo>
                  <a:pt x="18433" y="219710"/>
                </a:lnTo>
                <a:lnTo>
                  <a:pt x="25619" y="214630"/>
                </a:lnTo>
                <a:lnTo>
                  <a:pt x="33056" y="207010"/>
                </a:lnTo>
                <a:lnTo>
                  <a:pt x="34616" y="205740"/>
                </a:lnTo>
                <a:lnTo>
                  <a:pt x="35894" y="203200"/>
                </a:lnTo>
                <a:lnTo>
                  <a:pt x="36867" y="201930"/>
                </a:lnTo>
                <a:lnTo>
                  <a:pt x="50347" y="201930"/>
                </a:lnTo>
                <a:lnTo>
                  <a:pt x="50678" y="195580"/>
                </a:lnTo>
                <a:lnTo>
                  <a:pt x="51392" y="191770"/>
                </a:lnTo>
                <a:lnTo>
                  <a:pt x="39276" y="191770"/>
                </a:lnTo>
                <a:lnTo>
                  <a:pt x="39332" y="189230"/>
                </a:lnTo>
                <a:lnTo>
                  <a:pt x="28753" y="189230"/>
                </a:lnTo>
                <a:lnTo>
                  <a:pt x="21517" y="187960"/>
                </a:lnTo>
                <a:lnTo>
                  <a:pt x="15894" y="185420"/>
                </a:lnTo>
                <a:lnTo>
                  <a:pt x="14680" y="182880"/>
                </a:lnTo>
                <a:lnTo>
                  <a:pt x="14135" y="182880"/>
                </a:lnTo>
                <a:lnTo>
                  <a:pt x="15413" y="180340"/>
                </a:lnTo>
                <a:lnTo>
                  <a:pt x="17507" y="177800"/>
                </a:lnTo>
                <a:lnTo>
                  <a:pt x="36282" y="177800"/>
                </a:lnTo>
                <a:lnTo>
                  <a:pt x="34323" y="172720"/>
                </a:lnTo>
                <a:lnTo>
                  <a:pt x="28093" y="167640"/>
                </a:lnTo>
                <a:lnTo>
                  <a:pt x="16282" y="166370"/>
                </a:lnTo>
                <a:close/>
              </a:path>
              <a:path w="359409" h="351790">
                <a:moveTo>
                  <a:pt x="93756" y="115570"/>
                </a:moveTo>
                <a:lnTo>
                  <a:pt x="57097" y="148590"/>
                </a:lnTo>
                <a:lnTo>
                  <a:pt x="40773" y="191770"/>
                </a:lnTo>
                <a:lnTo>
                  <a:pt x="51392" y="191770"/>
                </a:lnTo>
                <a:lnTo>
                  <a:pt x="53057" y="182880"/>
                </a:lnTo>
                <a:lnTo>
                  <a:pt x="57008" y="170180"/>
                </a:lnTo>
                <a:lnTo>
                  <a:pt x="86076" y="133350"/>
                </a:lnTo>
                <a:lnTo>
                  <a:pt x="98991" y="124460"/>
                </a:lnTo>
                <a:lnTo>
                  <a:pt x="99850" y="121920"/>
                </a:lnTo>
                <a:lnTo>
                  <a:pt x="96960" y="116840"/>
                </a:lnTo>
                <a:lnTo>
                  <a:pt x="93756" y="115570"/>
                </a:lnTo>
                <a:close/>
              </a:path>
              <a:path w="359409" h="351790">
                <a:moveTo>
                  <a:pt x="36282" y="177800"/>
                </a:moveTo>
                <a:lnTo>
                  <a:pt x="22512" y="177800"/>
                </a:lnTo>
                <a:lnTo>
                  <a:pt x="25873" y="180340"/>
                </a:lnTo>
                <a:lnTo>
                  <a:pt x="28082" y="185420"/>
                </a:lnTo>
                <a:lnTo>
                  <a:pt x="28627" y="187960"/>
                </a:lnTo>
                <a:lnTo>
                  <a:pt x="28753" y="189230"/>
                </a:lnTo>
                <a:lnTo>
                  <a:pt x="39332" y="189230"/>
                </a:lnTo>
                <a:lnTo>
                  <a:pt x="39360" y="187960"/>
                </a:lnTo>
                <a:lnTo>
                  <a:pt x="38731" y="184150"/>
                </a:lnTo>
                <a:lnTo>
                  <a:pt x="36282" y="177800"/>
                </a:lnTo>
                <a:close/>
              </a:path>
              <a:path w="359409" h="351790">
                <a:moveTo>
                  <a:pt x="247811" y="110490"/>
                </a:moveTo>
                <a:lnTo>
                  <a:pt x="221354" y="110490"/>
                </a:lnTo>
                <a:lnTo>
                  <a:pt x="224234" y="111760"/>
                </a:lnTo>
                <a:lnTo>
                  <a:pt x="227511" y="111760"/>
                </a:lnTo>
                <a:lnTo>
                  <a:pt x="231239" y="113030"/>
                </a:lnTo>
                <a:lnTo>
                  <a:pt x="231113" y="114300"/>
                </a:lnTo>
                <a:lnTo>
                  <a:pt x="229665" y="123190"/>
                </a:lnTo>
                <a:lnTo>
                  <a:pt x="229472" y="127000"/>
                </a:lnTo>
                <a:lnTo>
                  <a:pt x="245427" y="165100"/>
                </a:lnTo>
                <a:lnTo>
                  <a:pt x="271143" y="173990"/>
                </a:lnTo>
                <a:lnTo>
                  <a:pt x="277562" y="173990"/>
                </a:lnTo>
                <a:lnTo>
                  <a:pt x="283478" y="171450"/>
                </a:lnTo>
                <a:lnTo>
                  <a:pt x="292734" y="166370"/>
                </a:lnTo>
                <a:lnTo>
                  <a:pt x="295820" y="162560"/>
                </a:lnTo>
                <a:lnTo>
                  <a:pt x="268824" y="162560"/>
                </a:lnTo>
                <a:lnTo>
                  <a:pt x="260088" y="161290"/>
                </a:lnTo>
                <a:lnTo>
                  <a:pt x="251594" y="156210"/>
                </a:lnTo>
                <a:lnTo>
                  <a:pt x="244913" y="149860"/>
                </a:lnTo>
                <a:lnTo>
                  <a:pt x="240946" y="140970"/>
                </a:lnTo>
                <a:lnTo>
                  <a:pt x="239730" y="129540"/>
                </a:lnTo>
                <a:lnTo>
                  <a:pt x="241301" y="115570"/>
                </a:lnTo>
                <a:lnTo>
                  <a:pt x="241688" y="114300"/>
                </a:lnTo>
                <a:lnTo>
                  <a:pt x="243039" y="113030"/>
                </a:lnTo>
                <a:lnTo>
                  <a:pt x="244882" y="111760"/>
                </a:lnTo>
                <a:lnTo>
                  <a:pt x="247811" y="110490"/>
                </a:lnTo>
                <a:close/>
              </a:path>
              <a:path w="359409" h="351790">
                <a:moveTo>
                  <a:pt x="305627" y="95250"/>
                </a:moveTo>
                <a:lnTo>
                  <a:pt x="292587" y="95250"/>
                </a:lnTo>
                <a:lnTo>
                  <a:pt x="293216" y="96520"/>
                </a:lnTo>
                <a:lnTo>
                  <a:pt x="293635" y="96520"/>
                </a:lnTo>
                <a:lnTo>
                  <a:pt x="294923" y="99060"/>
                </a:lnTo>
                <a:lnTo>
                  <a:pt x="295960" y="105410"/>
                </a:lnTo>
                <a:lnTo>
                  <a:pt x="296155" y="110490"/>
                </a:lnTo>
                <a:lnTo>
                  <a:pt x="296212" y="115570"/>
                </a:lnTo>
                <a:lnTo>
                  <a:pt x="295498" y="125730"/>
                </a:lnTo>
                <a:lnTo>
                  <a:pt x="276711" y="162560"/>
                </a:lnTo>
                <a:lnTo>
                  <a:pt x="295820" y="162560"/>
                </a:lnTo>
                <a:lnTo>
                  <a:pt x="296849" y="161290"/>
                </a:lnTo>
                <a:lnTo>
                  <a:pt x="300106" y="152400"/>
                </a:lnTo>
                <a:lnTo>
                  <a:pt x="313692" y="152400"/>
                </a:lnTo>
                <a:lnTo>
                  <a:pt x="312828" y="151130"/>
                </a:lnTo>
                <a:lnTo>
                  <a:pt x="310032" y="147320"/>
                </a:lnTo>
                <a:lnTo>
                  <a:pt x="306933" y="143510"/>
                </a:lnTo>
                <a:lnTo>
                  <a:pt x="303540" y="140970"/>
                </a:lnTo>
                <a:lnTo>
                  <a:pt x="304975" y="133350"/>
                </a:lnTo>
                <a:lnTo>
                  <a:pt x="306009" y="125730"/>
                </a:lnTo>
                <a:lnTo>
                  <a:pt x="306506" y="119380"/>
                </a:lnTo>
                <a:lnTo>
                  <a:pt x="306627" y="116840"/>
                </a:lnTo>
                <a:lnTo>
                  <a:pt x="306514" y="97790"/>
                </a:lnTo>
                <a:lnTo>
                  <a:pt x="305627" y="95250"/>
                </a:lnTo>
                <a:close/>
              </a:path>
              <a:path w="359409" h="351790">
                <a:moveTo>
                  <a:pt x="161806" y="0"/>
                </a:moveTo>
                <a:lnTo>
                  <a:pt x="122254" y="12700"/>
                </a:lnTo>
                <a:lnTo>
                  <a:pt x="95864" y="44450"/>
                </a:lnTo>
                <a:lnTo>
                  <a:pt x="90468" y="72390"/>
                </a:lnTo>
                <a:lnTo>
                  <a:pt x="91838" y="86360"/>
                </a:lnTo>
                <a:lnTo>
                  <a:pt x="111368" y="121920"/>
                </a:lnTo>
                <a:lnTo>
                  <a:pt x="123954" y="132080"/>
                </a:lnTo>
                <a:lnTo>
                  <a:pt x="117483" y="134620"/>
                </a:lnTo>
                <a:lnTo>
                  <a:pt x="111556" y="135890"/>
                </a:lnTo>
                <a:lnTo>
                  <a:pt x="110080" y="138430"/>
                </a:lnTo>
                <a:lnTo>
                  <a:pt x="111912" y="144780"/>
                </a:lnTo>
                <a:lnTo>
                  <a:pt x="114865" y="146050"/>
                </a:lnTo>
                <a:lnTo>
                  <a:pt x="117608" y="144780"/>
                </a:lnTo>
                <a:lnTo>
                  <a:pt x="139437" y="139700"/>
                </a:lnTo>
                <a:lnTo>
                  <a:pt x="161807" y="138430"/>
                </a:lnTo>
                <a:lnTo>
                  <a:pt x="213543" y="138430"/>
                </a:lnTo>
                <a:lnTo>
                  <a:pt x="212056" y="135890"/>
                </a:lnTo>
                <a:lnTo>
                  <a:pt x="206129" y="134620"/>
                </a:lnTo>
                <a:lnTo>
                  <a:pt x="199658" y="132080"/>
                </a:lnTo>
                <a:lnTo>
                  <a:pt x="204140" y="129540"/>
                </a:lnTo>
                <a:lnTo>
                  <a:pt x="140770" y="129540"/>
                </a:lnTo>
                <a:lnTo>
                  <a:pt x="111119" y="105410"/>
                </a:lnTo>
                <a:lnTo>
                  <a:pt x="100928" y="72390"/>
                </a:lnTo>
                <a:lnTo>
                  <a:pt x="102096" y="59690"/>
                </a:lnTo>
                <a:lnTo>
                  <a:pt x="128050" y="21590"/>
                </a:lnTo>
                <a:lnTo>
                  <a:pt x="161806" y="11430"/>
                </a:lnTo>
                <a:lnTo>
                  <a:pt x="198914" y="11430"/>
                </a:lnTo>
                <a:lnTo>
                  <a:pt x="189122" y="6350"/>
                </a:lnTo>
                <a:lnTo>
                  <a:pt x="175833" y="1270"/>
                </a:lnTo>
                <a:lnTo>
                  <a:pt x="161806" y="0"/>
                </a:lnTo>
                <a:close/>
              </a:path>
              <a:path w="359409" h="351790">
                <a:moveTo>
                  <a:pt x="213543" y="138430"/>
                </a:moveTo>
                <a:lnTo>
                  <a:pt x="161807" y="138430"/>
                </a:lnTo>
                <a:lnTo>
                  <a:pt x="184180" y="139700"/>
                </a:lnTo>
                <a:lnTo>
                  <a:pt x="206014" y="144780"/>
                </a:lnTo>
                <a:lnTo>
                  <a:pt x="209857" y="144780"/>
                </a:lnTo>
                <a:lnTo>
                  <a:pt x="211888" y="143510"/>
                </a:lnTo>
                <a:lnTo>
                  <a:pt x="213543" y="138430"/>
                </a:lnTo>
                <a:close/>
              </a:path>
              <a:path w="359409" h="351790">
                <a:moveTo>
                  <a:pt x="161806" y="127000"/>
                </a:moveTo>
                <a:lnTo>
                  <a:pt x="140770" y="129540"/>
                </a:lnTo>
                <a:lnTo>
                  <a:pt x="182842" y="129540"/>
                </a:lnTo>
                <a:lnTo>
                  <a:pt x="161806" y="127000"/>
                </a:lnTo>
                <a:close/>
              </a:path>
              <a:path w="359409" h="351790">
                <a:moveTo>
                  <a:pt x="230966" y="69850"/>
                </a:moveTo>
                <a:lnTo>
                  <a:pt x="225207" y="69850"/>
                </a:lnTo>
                <a:lnTo>
                  <a:pt x="222757" y="71120"/>
                </a:lnTo>
                <a:lnTo>
                  <a:pt x="222631" y="74930"/>
                </a:lnTo>
                <a:lnTo>
                  <a:pt x="221083" y="86360"/>
                </a:lnTo>
                <a:lnTo>
                  <a:pt x="199834" y="119380"/>
                </a:lnTo>
                <a:lnTo>
                  <a:pt x="182842" y="129540"/>
                </a:lnTo>
                <a:lnTo>
                  <a:pt x="204140" y="129540"/>
                </a:lnTo>
                <a:lnTo>
                  <a:pt x="208360" y="125730"/>
                </a:lnTo>
                <a:lnTo>
                  <a:pt x="215689" y="119380"/>
                </a:lnTo>
                <a:lnTo>
                  <a:pt x="218726" y="115570"/>
                </a:lnTo>
                <a:lnTo>
                  <a:pt x="221354" y="110490"/>
                </a:lnTo>
                <a:lnTo>
                  <a:pt x="247811" y="110490"/>
                </a:lnTo>
                <a:lnTo>
                  <a:pt x="262455" y="104140"/>
                </a:lnTo>
                <a:lnTo>
                  <a:pt x="237437" y="104140"/>
                </a:lnTo>
                <a:lnTo>
                  <a:pt x="234296" y="102870"/>
                </a:lnTo>
                <a:lnTo>
                  <a:pt x="231092" y="102870"/>
                </a:lnTo>
                <a:lnTo>
                  <a:pt x="226673" y="101600"/>
                </a:lnTo>
                <a:lnTo>
                  <a:pt x="229209" y="95250"/>
                </a:lnTo>
                <a:lnTo>
                  <a:pt x="231133" y="88900"/>
                </a:lnTo>
                <a:lnTo>
                  <a:pt x="232426" y="81280"/>
                </a:lnTo>
                <a:lnTo>
                  <a:pt x="233071" y="74930"/>
                </a:lnTo>
                <a:lnTo>
                  <a:pt x="233197" y="72390"/>
                </a:lnTo>
                <a:lnTo>
                  <a:pt x="230966" y="69850"/>
                </a:lnTo>
                <a:close/>
              </a:path>
              <a:path w="359409" h="351790">
                <a:moveTo>
                  <a:pt x="294888" y="85090"/>
                </a:moveTo>
                <a:lnTo>
                  <a:pt x="285988" y="86360"/>
                </a:lnTo>
                <a:lnTo>
                  <a:pt x="268877" y="90170"/>
                </a:lnTo>
                <a:lnTo>
                  <a:pt x="240537" y="101600"/>
                </a:lnTo>
                <a:lnTo>
                  <a:pt x="239427" y="102870"/>
                </a:lnTo>
                <a:lnTo>
                  <a:pt x="238401" y="102870"/>
                </a:lnTo>
                <a:lnTo>
                  <a:pt x="237437" y="104140"/>
                </a:lnTo>
                <a:lnTo>
                  <a:pt x="262455" y="104140"/>
                </a:lnTo>
                <a:lnTo>
                  <a:pt x="276023" y="99060"/>
                </a:lnTo>
                <a:lnTo>
                  <a:pt x="285734" y="96520"/>
                </a:lnTo>
                <a:lnTo>
                  <a:pt x="291739" y="95250"/>
                </a:lnTo>
                <a:lnTo>
                  <a:pt x="305627" y="95250"/>
                </a:lnTo>
                <a:lnTo>
                  <a:pt x="303854" y="90170"/>
                </a:lnTo>
                <a:lnTo>
                  <a:pt x="298598" y="86360"/>
                </a:lnTo>
                <a:lnTo>
                  <a:pt x="294888" y="85090"/>
                </a:lnTo>
                <a:close/>
              </a:path>
              <a:path w="359409" h="351790">
                <a:moveTo>
                  <a:pt x="198914" y="11430"/>
                </a:moveTo>
                <a:lnTo>
                  <a:pt x="161806" y="11430"/>
                </a:lnTo>
                <a:lnTo>
                  <a:pt x="173776" y="12700"/>
                </a:lnTo>
                <a:lnTo>
                  <a:pt x="185117" y="15240"/>
                </a:lnTo>
                <a:lnTo>
                  <a:pt x="195567" y="21590"/>
                </a:lnTo>
                <a:lnTo>
                  <a:pt x="209480" y="33020"/>
                </a:lnTo>
                <a:lnTo>
                  <a:pt x="213302" y="38100"/>
                </a:lnTo>
                <a:lnTo>
                  <a:pt x="217501" y="46990"/>
                </a:lnTo>
                <a:lnTo>
                  <a:pt x="220652" y="48260"/>
                </a:lnTo>
                <a:lnTo>
                  <a:pt x="225804" y="45720"/>
                </a:lnTo>
                <a:lnTo>
                  <a:pt x="226841" y="41910"/>
                </a:lnTo>
                <a:lnTo>
                  <a:pt x="222129" y="33020"/>
                </a:lnTo>
                <a:lnTo>
                  <a:pt x="217658" y="26670"/>
                </a:lnTo>
                <a:lnTo>
                  <a:pt x="212244" y="21590"/>
                </a:lnTo>
                <a:lnTo>
                  <a:pt x="201362" y="12700"/>
                </a:lnTo>
                <a:lnTo>
                  <a:pt x="198914" y="1143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1659789" y="9210109"/>
            <a:ext cx="41910" cy="75565"/>
          </a:xfrm>
          <a:custGeom>
            <a:avLst/>
            <a:gdLst/>
            <a:ahLst/>
            <a:cxnLst/>
            <a:rect l="l" t="t" r="r" b="b"/>
            <a:pathLst>
              <a:path w="41909" h="75565">
                <a:moveTo>
                  <a:pt x="7277" y="54459"/>
                </a:moveTo>
                <a:lnTo>
                  <a:pt x="1926" y="54459"/>
                </a:lnTo>
                <a:lnTo>
                  <a:pt x="0" y="57495"/>
                </a:lnTo>
                <a:lnTo>
                  <a:pt x="0" y="64217"/>
                </a:lnTo>
                <a:lnTo>
                  <a:pt x="7737" y="70395"/>
                </a:lnTo>
                <a:lnTo>
                  <a:pt x="19161" y="70584"/>
                </a:lnTo>
                <a:lnTo>
                  <a:pt x="19161" y="74542"/>
                </a:lnTo>
                <a:lnTo>
                  <a:pt x="20261" y="75557"/>
                </a:lnTo>
                <a:lnTo>
                  <a:pt x="23213" y="75557"/>
                </a:lnTo>
                <a:lnTo>
                  <a:pt x="24596" y="74542"/>
                </a:lnTo>
                <a:lnTo>
                  <a:pt x="24596" y="70301"/>
                </a:lnTo>
                <a:lnTo>
                  <a:pt x="34543" y="68919"/>
                </a:lnTo>
                <a:lnTo>
                  <a:pt x="41359" y="62657"/>
                </a:lnTo>
                <a:lnTo>
                  <a:pt x="41359" y="61642"/>
                </a:lnTo>
                <a:lnTo>
                  <a:pt x="19161" y="61642"/>
                </a:lnTo>
                <a:lnTo>
                  <a:pt x="9758" y="60909"/>
                </a:lnTo>
                <a:lnTo>
                  <a:pt x="7277" y="54459"/>
                </a:lnTo>
                <a:close/>
              </a:path>
              <a:path w="41909" h="75565">
                <a:moveTo>
                  <a:pt x="23213" y="0"/>
                </a:moveTo>
                <a:lnTo>
                  <a:pt x="20261" y="0"/>
                </a:lnTo>
                <a:lnTo>
                  <a:pt x="19161" y="1015"/>
                </a:lnTo>
                <a:lnTo>
                  <a:pt x="19161" y="4795"/>
                </a:lnTo>
                <a:lnTo>
                  <a:pt x="10408" y="5717"/>
                </a:lnTo>
                <a:lnTo>
                  <a:pt x="1654" y="10324"/>
                </a:lnTo>
                <a:lnTo>
                  <a:pt x="1654" y="33726"/>
                </a:lnTo>
                <a:lnTo>
                  <a:pt x="19161" y="39988"/>
                </a:lnTo>
                <a:lnTo>
                  <a:pt x="19161" y="61642"/>
                </a:lnTo>
                <a:lnTo>
                  <a:pt x="41359" y="61642"/>
                </a:lnTo>
                <a:lnTo>
                  <a:pt x="41359" y="61453"/>
                </a:lnTo>
                <a:lnTo>
                  <a:pt x="24041" y="61453"/>
                </a:lnTo>
                <a:lnTo>
                  <a:pt x="24041" y="42019"/>
                </a:lnTo>
                <a:lnTo>
                  <a:pt x="38883" y="42019"/>
                </a:lnTo>
                <a:lnTo>
                  <a:pt x="35985" y="37964"/>
                </a:lnTo>
                <a:lnTo>
                  <a:pt x="30599" y="34325"/>
                </a:lnTo>
                <a:lnTo>
                  <a:pt x="24596" y="31789"/>
                </a:lnTo>
                <a:lnTo>
                  <a:pt x="24596" y="30040"/>
                </a:lnTo>
                <a:lnTo>
                  <a:pt x="19716" y="30040"/>
                </a:lnTo>
                <a:lnTo>
                  <a:pt x="14826" y="28198"/>
                </a:lnTo>
                <a:lnTo>
                  <a:pt x="10868" y="26260"/>
                </a:lnTo>
                <a:lnTo>
                  <a:pt x="10868" y="16219"/>
                </a:lnTo>
                <a:lnTo>
                  <a:pt x="14554" y="13915"/>
                </a:lnTo>
                <a:lnTo>
                  <a:pt x="19716" y="13266"/>
                </a:lnTo>
                <a:lnTo>
                  <a:pt x="24596" y="13266"/>
                </a:lnTo>
                <a:lnTo>
                  <a:pt x="24596" y="13088"/>
                </a:lnTo>
                <a:lnTo>
                  <a:pt x="39670" y="13088"/>
                </a:lnTo>
                <a:lnTo>
                  <a:pt x="39705" y="6732"/>
                </a:lnTo>
                <a:lnTo>
                  <a:pt x="30857" y="4795"/>
                </a:lnTo>
                <a:lnTo>
                  <a:pt x="24596" y="4607"/>
                </a:lnTo>
                <a:lnTo>
                  <a:pt x="24596" y="1015"/>
                </a:lnTo>
                <a:lnTo>
                  <a:pt x="23213" y="0"/>
                </a:lnTo>
                <a:close/>
              </a:path>
              <a:path w="41909" h="75565">
                <a:moveTo>
                  <a:pt x="38883" y="42019"/>
                </a:moveTo>
                <a:lnTo>
                  <a:pt x="24041" y="42019"/>
                </a:lnTo>
                <a:lnTo>
                  <a:pt x="28554" y="43946"/>
                </a:lnTo>
                <a:lnTo>
                  <a:pt x="32145" y="46532"/>
                </a:lnTo>
                <a:lnTo>
                  <a:pt x="32145" y="57589"/>
                </a:lnTo>
                <a:lnTo>
                  <a:pt x="29014" y="60532"/>
                </a:lnTo>
                <a:lnTo>
                  <a:pt x="24041" y="61453"/>
                </a:lnTo>
                <a:lnTo>
                  <a:pt x="41359" y="61453"/>
                </a:lnTo>
                <a:lnTo>
                  <a:pt x="41359" y="51317"/>
                </a:lnTo>
                <a:lnTo>
                  <a:pt x="39868" y="43398"/>
                </a:lnTo>
                <a:lnTo>
                  <a:pt x="38883" y="42019"/>
                </a:lnTo>
                <a:close/>
              </a:path>
              <a:path w="41909" h="75565">
                <a:moveTo>
                  <a:pt x="24596" y="13266"/>
                </a:moveTo>
                <a:lnTo>
                  <a:pt x="19716" y="13266"/>
                </a:lnTo>
                <a:lnTo>
                  <a:pt x="19716" y="30040"/>
                </a:lnTo>
                <a:lnTo>
                  <a:pt x="24596" y="30040"/>
                </a:lnTo>
                <a:lnTo>
                  <a:pt x="24596" y="13266"/>
                </a:lnTo>
                <a:close/>
              </a:path>
              <a:path w="41909" h="75565">
                <a:moveTo>
                  <a:pt x="39670" y="13088"/>
                </a:moveTo>
                <a:lnTo>
                  <a:pt x="24596" y="13088"/>
                </a:lnTo>
                <a:lnTo>
                  <a:pt x="31046" y="13549"/>
                </a:lnTo>
                <a:lnTo>
                  <a:pt x="33444" y="16491"/>
                </a:lnTo>
                <a:lnTo>
                  <a:pt x="38417" y="16491"/>
                </a:lnTo>
                <a:lnTo>
                  <a:pt x="39670" y="1308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384416" y="7539724"/>
            <a:ext cx="4775835" cy="2517356"/>
          </a:xfrm>
          <a:prstGeom prst="rect">
            <a:avLst/>
          </a:prstGeom>
        </p:spPr>
        <p:txBody>
          <a:bodyPr vert="horz" wrap="square" lIns="0" tIns="165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50" spc="75" dirty="0">
                <a:solidFill>
                  <a:srgbClr val="202020"/>
                </a:solidFill>
                <a:latin typeface="Tahoma"/>
                <a:cs typeface="Tahoma"/>
              </a:rPr>
              <a:t>20 JOGOS INTERATIVOS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en-US" sz="1750" spc="75" dirty="0">
              <a:solidFill>
                <a:srgbClr val="202020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en-US" sz="1750" spc="75" dirty="0">
                <a:solidFill>
                  <a:srgbClr val="202020"/>
                </a:solidFill>
                <a:latin typeface="Tahoma"/>
                <a:cs typeface="Tahoma"/>
              </a:rPr>
              <a:t>
</a:t>
            </a:r>
            <a:r>
              <a:rPr lang="pt-BR" sz="1750" spc="110" dirty="0">
                <a:solidFill>
                  <a:srgbClr val="202020"/>
                </a:solidFill>
                <a:latin typeface="Tahoma"/>
                <a:cs typeface="Tahoma"/>
              </a:rPr>
              <a:t>GARANTIA DE 30 DIAS DE DEVOLUÇÃO DE DINHEIRO </a:t>
            </a: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endParaRPr lang="pt-BR" sz="1750" spc="110" dirty="0">
              <a:solidFill>
                <a:srgbClr val="202020"/>
              </a:solidFill>
              <a:latin typeface="Tahoma"/>
              <a:cs typeface="Tahoma"/>
            </a:endParaRPr>
          </a:p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lang="pt-BR" sz="1750" spc="114" dirty="0">
                <a:solidFill>
                  <a:srgbClr val="202020"/>
                </a:solidFill>
                <a:latin typeface="Tahoma"/>
                <a:cs typeface="Tahoma"/>
              </a:rPr>
              <a:t>PLANOS ACESSÍVEIS PARA ENCAIXAR O SEU ORÇAMENTO
</a:t>
            </a:r>
            <a:endParaRPr sz="1750" dirty="0">
              <a:latin typeface="Tahoma"/>
              <a:cs typeface="Tahoma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1574114" y="7651346"/>
            <a:ext cx="113148" cy="11315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518246" y="7566479"/>
            <a:ext cx="423545" cy="254635"/>
          </a:xfrm>
          <a:custGeom>
            <a:avLst/>
            <a:gdLst/>
            <a:ahLst/>
            <a:cxnLst/>
            <a:rect l="l" t="t" r="r" b="b"/>
            <a:pathLst>
              <a:path w="423545" h="254634">
                <a:moveTo>
                  <a:pt x="232673" y="0"/>
                </a:moveTo>
                <a:lnTo>
                  <a:pt x="190235" y="0"/>
                </a:lnTo>
                <a:lnTo>
                  <a:pt x="190235" y="28292"/>
                </a:lnTo>
                <a:lnTo>
                  <a:pt x="108268" y="28302"/>
                </a:lnTo>
                <a:lnTo>
                  <a:pt x="64508" y="39905"/>
                </a:lnTo>
                <a:lnTo>
                  <a:pt x="33705" y="62462"/>
                </a:lnTo>
                <a:lnTo>
                  <a:pt x="11038" y="93177"/>
                </a:lnTo>
                <a:lnTo>
                  <a:pt x="0" y="128561"/>
                </a:lnTo>
                <a:lnTo>
                  <a:pt x="3829" y="173328"/>
                </a:lnTo>
                <a:lnTo>
                  <a:pt x="23831" y="211818"/>
                </a:lnTo>
                <a:lnTo>
                  <a:pt x="56807" y="240000"/>
                </a:lnTo>
                <a:lnTo>
                  <a:pt x="99557" y="253845"/>
                </a:lnTo>
                <a:lnTo>
                  <a:pt x="118501" y="254413"/>
                </a:lnTo>
                <a:lnTo>
                  <a:pt x="137146" y="251841"/>
                </a:lnTo>
                <a:lnTo>
                  <a:pt x="155106" y="246216"/>
                </a:lnTo>
                <a:lnTo>
                  <a:pt x="168776" y="239263"/>
                </a:lnTo>
                <a:lnTo>
                  <a:pt x="127652" y="239263"/>
                </a:lnTo>
                <a:lnTo>
                  <a:pt x="89726" y="237778"/>
                </a:lnTo>
                <a:lnTo>
                  <a:pt x="28229" y="193501"/>
                </a:lnTo>
                <a:lnTo>
                  <a:pt x="13559" y="146701"/>
                </a:lnTo>
                <a:lnTo>
                  <a:pt x="14075" y="130090"/>
                </a:lnTo>
                <a:lnTo>
                  <a:pt x="43789" y="72581"/>
                </a:lnTo>
                <a:lnTo>
                  <a:pt x="101473" y="43066"/>
                </a:lnTo>
                <a:lnTo>
                  <a:pt x="361847" y="42428"/>
                </a:lnTo>
                <a:lnTo>
                  <a:pt x="358376" y="39887"/>
                </a:lnTo>
                <a:lnTo>
                  <a:pt x="322943" y="28993"/>
                </a:lnTo>
                <a:lnTo>
                  <a:pt x="318796" y="28543"/>
                </a:lnTo>
                <a:lnTo>
                  <a:pt x="314629" y="28302"/>
                </a:lnTo>
                <a:lnTo>
                  <a:pt x="204381" y="28292"/>
                </a:lnTo>
                <a:lnTo>
                  <a:pt x="204381" y="14146"/>
                </a:lnTo>
                <a:lnTo>
                  <a:pt x="232673" y="14146"/>
                </a:lnTo>
                <a:lnTo>
                  <a:pt x="232673" y="0"/>
                </a:lnTo>
                <a:close/>
              </a:path>
              <a:path w="423545" h="254634">
                <a:moveTo>
                  <a:pt x="259811" y="226202"/>
                </a:moveTo>
                <a:lnTo>
                  <a:pt x="214003" y="226202"/>
                </a:lnTo>
                <a:lnTo>
                  <a:pt x="219480" y="226600"/>
                </a:lnTo>
                <a:lnTo>
                  <a:pt x="227825" y="227920"/>
                </a:lnTo>
                <a:lnTo>
                  <a:pt x="235919" y="230228"/>
                </a:lnTo>
                <a:lnTo>
                  <a:pt x="243679" y="233496"/>
                </a:lnTo>
                <a:lnTo>
                  <a:pt x="251008" y="237689"/>
                </a:lnTo>
                <a:lnTo>
                  <a:pt x="293149" y="253282"/>
                </a:lnTo>
                <a:lnTo>
                  <a:pt x="336493" y="251564"/>
                </a:lnTo>
                <a:lnTo>
                  <a:pt x="363370" y="239432"/>
                </a:lnTo>
                <a:lnTo>
                  <a:pt x="324675" y="239432"/>
                </a:lnTo>
                <a:lnTo>
                  <a:pt x="290838" y="238493"/>
                </a:lnTo>
                <a:lnTo>
                  <a:pt x="259811" y="226202"/>
                </a:lnTo>
                <a:close/>
              </a:path>
              <a:path w="423545" h="254634">
                <a:moveTo>
                  <a:pt x="361847" y="42428"/>
                </a:moveTo>
                <a:lnTo>
                  <a:pt x="112446" y="42428"/>
                </a:lnTo>
                <a:lnTo>
                  <a:pt x="314126" y="42438"/>
                </a:lnTo>
                <a:lnTo>
                  <a:pt x="317791" y="42626"/>
                </a:lnTo>
                <a:lnTo>
                  <a:pt x="379107" y="72539"/>
                </a:lnTo>
                <a:lnTo>
                  <a:pt x="408846" y="130132"/>
                </a:lnTo>
                <a:lnTo>
                  <a:pt x="409076" y="151084"/>
                </a:lnTo>
                <a:lnTo>
                  <a:pt x="404913" y="171429"/>
                </a:lnTo>
                <a:lnTo>
                  <a:pt x="396570" y="190446"/>
                </a:lnTo>
                <a:lnTo>
                  <a:pt x="384260" y="207459"/>
                </a:lnTo>
                <a:lnTo>
                  <a:pt x="356856" y="228937"/>
                </a:lnTo>
                <a:lnTo>
                  <a:pt x="324675" y="239432"/>
                </a:lnTo>
                <a:lnTo>
                  <a:pt x="363370" y="239432"/>
                </a:lnTo>
                <a:lnTo>
                  <a:pt x="406752" y="200925"/>
                </a:lnTo>
                <a:lnTo>
                  <a:pt x="423488" y="147450"/>
                </a:lnTo>
                <a:lnTo>
                  <a:pt x="422908" y="128519"/>
                </a:lnTo>
                <a:lnTo>
                  <a:pt x="411859" y="93141"/>
                </a:lnTo>
                <a:lnTo>
                  <a:pt x="389181" y="62433"/>
                </a:lnTo>
                <a:lnTo>
                  <a:pt x="361847" y="42428"/>
                </a:lnTo>
                <a:close/>
              </a:path>
              <a:path w="423545" h="254634">
                <a:moveTo>
                  <a:pt x="214496" y="212161"/>
                </a:moveTo>
                <a:lnTo>
                  <a:pt x="208234" y="212161"/>
                </a:lnTo>
                <a:lnTo>
                  <a:pt x="205093" y="212297"/>
                </a:lnTo>
                <a:lnTo>
                  <a:pt x="164518" y="225605"/>
                </a:lnTo>
                <a:lnTo>
                  <a:pt x="127652" y="239263"/>
                </a:lnTo>
                <a:lnTo>
                  <a:pt x="168776" y="239263"/>
                </a:lnTo>
                <a:lnTo>
                  <a:pt x="171994" y="237626"/>
                </a:lnTo>
                <a:lnTo>
                  <a:pt x="179224" y="233494"/>
                </a:lnTo>
                <a:lnTo>
                  <a:pt x="186858" y="230270"/>
                </a:lnTo>
                <a:lnTo>
                  <a:pt x="194826" y="227978"/>
                </a:lnTo>
                <a:lnTo>
                  <a:pt x="203040" y="226652"/>
                </a:lnTo>
                <a:lnTo>
                  <a:pt x="208506" y="226223"/>
                </a:lnTo>
                <a:lnTo>
                  <a:pt x="259811" y="226202"/>
                </a:lnTo>
                <a:lnTo>
                  <a:pt x="258463" y="225668"/>
                </a:lnTo>
                <a:lnTo>
                  <a:pt x="220495" y="212485"/>
                </a:lnTo>
                <a:lnTo>
                  <a:pt x="217511" y="212276"/>
                </a:lnTo>
                <a:lnTo>
                  <a:pt x="214496" y="212161"/>
                </a:lnTo>
                <a:close/>
              </a:path>
              <a:path w="423545" h="254634">
                <a:moveTo>
                  <a:pt x="232673" y="14146"/>
                </a:moveTo>
                <a:lnTo>
                  <a:pt x="218527" y="14146"/>
                </a:lnTo>
                <a:lnTo>
                  <a:pt x="218527" y="28292"/>
                </a:lnTo>
                <a:lnTo>
                  <a:pt x="232673" y="28292"/>
                </a:lnTo>
                <a:lnTo>
                  <a:pt x="232673" y="14146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1750913" y="7637201"/>
            <a:ext cx="155595" cy="14144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398862" y="8119691"/>
            <a:ext cx="5706745" cy="0"/>
          </a:xfrm>
          <a:custGeom>
            <a:avLst/>
            <a:gdLst/>
            <a:ahLst/>
            <a:cxnLst/>
            <a:rect l="l" t="t" r="r" b="b"/>
            <a:pathLst>
              <a:path w="5706744">
                <a:moveTo>
                  <a:pt x="0" y="0"/>
                </a:moveTo>
                <a:lnTo>
                  <a:pt x="5706632" y="0"/>
                </a:lnTo>
              </a:path>
            </a:pathLst>
          </a:custGeom>
          <a:ln w="10470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398862" y="8941584"/>
            <a:ext cx="5706745" cy="0"/>
          </a:xfrm>
          <a:custGeom>
            <a:avLst/>
            <a:gdLst/>
            <a:ahLst/>
            <a:cxnLst/>
            <a:rect l="l" t="t" r="r" b="b"/>
            <a:pathLst>
              <a:path w="5706744">
                <a:moveTo>
                  <a:pt x="0" y="0"/>
                </a:moveTo>
                <a:lnTo>
                  <a:pt x="5706632" y="0"/>
                </a:lnTo>
              </a:path>
            </a:pathLst>
          </a:custGeom>
          <a:ln w="10470">
            <a:solidFill>
              <a:srgbClr val="D8D8D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40404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78</TotalTime>
  <Words>955</Words>
  <Application>Microsoft Macintosh PowerPoint</Application>
  <PresentationFormat>Custom</PresentationFormat>
  <Paragraphs>141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Arial Black</vt:lpstr>
      <vt:lpstr>Calibri</vt:lpstr>
      <vt:lpstr>Open Sans</vt:lpstr>
      <vt:lpstr>Tahoma</vt:lpstr>
      <vt:lpstr>Trebuchet MS</vt:lpstr>
      <vt:lpstr>Office Theme</vt:lpstr>
      <vt:lpstr>Melhore a qualidade do serviço com o Obie</vt:lpstr>
      <vt:lpstr>Um Obie.  De quatro maneiras. Inúmeras possibilidades. </vt:lpstr>
      <vt:lpstr>Melhorar O bem-estar dos seus residentes</vt:lpstr>
      <vt:lpstr>A solução perfeita, inovadora e segura
</vt:lpstr>
      <vt:lpstr>Jogo significativo na vida dos idosos
</vt:lpstr>
      <vt:lpstr>Jogos para Estimular Actividade Cognitiva</vt:lpstr>
      <vt:lpstr>Jogos para melhorar a  Interação Social</vt:lpstr>
      <vt:lpstr>Jogos para Aumentar o Movimiento</vt:lpstr>
      <vt:lpstr>Descubra Todas as Possibilidades de Obie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Improve the  Quality of Care  with Obie</dc:title>
  <dc:creator>Sales - Spain</dc:creator>
  <cp:lastModifiedBy>Osnat Pardess</cp:lastModifiedBy>
  <cp:revision>9</cp:revision>
  <dcterms:created xsi:type="dcterms:W3CDTF">2020-07-17T06:18:32Z</dcterms:created>
  <dcterms:modified xsi:type="dcterms:W3CDTF">2020-07-23T15:56:42Z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2020-07-16T00:00:00Z</vt:filetime>
  </property>
  <property fmtid="{D5CDD505-2E9C-101B-9397-08002B2CF9AE}" pid="3" name="Creator">
    <vt:lpwstr>Adobe InDesign 15.1 (Macintosh)</vt:lpwstr>
  </property>
  <property fmtid="{D5CDD505-2E9C-101B-9397-08002B2CF9AE}" pid="4" name="LastSaved">
    <vt:filetime>2020-07-17T00:00:00Z</vt:filetime>
  </property>
</Properties>
</file>