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  <p:sldMasterId id="2147483719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7608-FB23-49FB-92D6-889163557E5E}">
  <a:tblStyle styleId="{C01C7608-FB23-49FB-92D6-889163557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61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72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2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7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2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87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26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73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8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81000" y="304800"/>
            <a:ext cx="11430000" cy="6248400"/>
          </a:xfrm>
          <a:prstGeom prst="rect">
            <a:avLst/>
          </a:prstGeom>
          <a:solidFill>
            <a:srgbClr val="00C7F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4" descr="D2_L4642.JPG"/>
          <p:cNvPicPr preferRelativeResize="0"/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381001" y="317500"/>
            <a:ext cx="114300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136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383" name="Google Shape;383;p77"/>
          <p:cNvSpPr txBox="1"/>
          <p:nvPr/>
        </p:nvSpPr>
        <p:spPr>
          <a:xfrm>
            <a:off x="8347764" y="2087405"/>
            <a:ext cx="3404937" cy="26831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44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oboto"/>
              </a:rPr>
              <a:t>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oboto"/>
              </a:rPr>
              <a:t>estimonials</a:t>
            </a:r>
            <a:endParaRPr lang="en-US" sz="44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29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oboto"/>
              </a:rPr>
              <a:t>2020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1FBE556-F8D9-4C48-A1AE-F8A7A5FF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63383" y="438627"/>
            <a:ext cx="4620126" cy="59807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145284" y="2253895"/>
            <a:ext cx="6096000" cy="2549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"The system is a powerful educational and physical development tool that fosters team spirit, exercise, sharing space, taking turns, and above all, learning while having fun. We've seen a 10% increase in enrollment since the device was introduced to the school. "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4982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Be Social, Educational, Dynamic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2235065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Meredith 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Director of Kids R' Kids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8A347-8239-FE4D-AB74-AB0CCD7EA9AF}"/>
              </a:ext>
            </a:extLst>
          </p:cNvPr>
          <p:cNvSpPr/>
          <p:nvPr/>
        </p:nvSpPr>
        <p:spPr>
          <a:xfrm>
            <a:off x="2040982" y="4251676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IL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158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487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“BEAM is the centerpiece of our new VIP Party Room, opening up many new marketing opportunities for us as a business.“</a:t>
            </a:r>
          </a:p>
          <a:p>
            <a:pPr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Generate </a:t>
            </a:r>
            <a:r>
              <a:rPr lang="en-US" sz="2500" dirty="0" err="1"/>
              <a:t>Reveues</a:t>
            </a:r>
            <a:endParaRPr lang="en-US" sz="2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7788167" y="5175888"/>
            <a:ext cx="3606664" cy="60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Richard Hand,</a:t>
            </a:r>
            <a:endParaRPr lang="en-IL" sz="15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Owner of Urban Jump Trampoline Park</a:t>
            </a:r>
          </a:p>
        </p:txBody>
      </p:sp>
    </p:spTree>
    <p:extLst>
      <p:ext uri="{BB962C8B-B14F-4D97-AF65-F5344CB8AC3E}">
        <p14:creationId xmlns:p14="http://schemas.microsoft.com/office/powerpoint/2010/main" val="416281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487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“We love BEAM and so do our customers! Kids are drawn to the interactive digital games, generating lots of fun through active play.”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Be Customers Favorite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7788166" y="5175888"/>
            <a:ext cx="4093275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Tracie Amaral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Owner, Fab-You-Us Family Fun Center</a:t>
            </a: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North Providence, Rhode Island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2C1BB-C994-874E-8D9D-495E568E755B}"/>
              </a:ext>
            </a:extLst>
          </p:cNvPr>
          <p:cNvSpPr/>
          <p:nvPr/>
        </p:nvSpPr>
        <p:spPr>
          <a:xfrm>
            <a:off x="2019300" y="4156959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IL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97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841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“The uniqueness of BEAM allows us to stand out from our competitors, driving higher business revenue as we attract more families to celebrate their birthday parties at Fab-You-Us. 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Differentiate Yourself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7788166" y="5175888"/>
            <a:ext cx="4093275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Tracie Amaral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Owner, Fab-You-Us Family Fun Center</a:t>
            </a: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North Providence, Rhode Island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2C1BB-C994-874E-8D9D-495E568E755B}"/>
              </a:ext>
            </a:extLst>
          </p:cNvPr>
          <p:cNvSpPr/>
          <p:nvPr/>
        </p:nvSpPr>
        <p:spPr>
          <a:xfrm>
            <a:off x="2019300" y="4156959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IL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620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133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“BEAM gave us gross motor activity indoors at a push of a button that the children love.” 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1" y="902677"/>
            <a:ext cx="5603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Promote Movement &amp; Motoric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1543403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Nancy,</a:t>
            </a: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Just Us Kids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2C1BB-C994-874E-8D9D-495E568E755B}"/>
              </a:ext>
            </a:extLst>
          </p:cNvPr>
          <p:cNvSpPr/>
          <p:nvPr/>
        </p:nvSpPr>
        <p:spPr>
          <a:xfrm>
            <a:off x="2019300" y="4156959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IL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272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133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“When you turn on BEAM and kids see it, we see instant smiles and kids go crazy for it!" 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Bring Fun &amp; Smiles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2235065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Joseph Gabriel, 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Memorial Athletic Club</a:t>
            </a:r>
          </a:p>
        </p:txBody>
      </p:sp>
    </p:spTree>
    <p:extLst>
      <p:ext uri="{BB962C8B-B14F-4D97-AF65-F5344CB8AC3E}">
        <p14:creationId xmlns:p14="http://schemas.microsoft.com/office/powerpoint/2010/main" val="322854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133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“Our visitors are blown away when they see BEAM in action." 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Create WOW Effect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2235065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Donna Rush, </a:t>
            </a: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Gigi’s Playhouse</a:t>
            </a:r>
          </a:p>
        </p:txBody>
      </p:sp>
    </p:spTree>
    <p:extLst>
      <p:ext uri="{BB962C8B-B14F-4D97-AF65-F5344CB8AC3E}">
        <p14:creationId xmlns:p14="http://schemas.microsoft.com/office/powerpoint/2010/main" val="94556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286506" y="2704863"/>
            <a:ext cx="6096000" cy="1133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“Kids love BEAM. Nobody has ever seen this before, so it makes us unique."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3997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Be Unique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2235065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Christine, 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Owner, Kidz Kastle</a:t>
            </a:r>
          </a:p>
        </p:txBody>
      </p:sp>
    </p:spTree>
    <p:extLst>
      <p:ext uri="{BB962C8B-B14F-4D97-AF65-F5344CB8AC3E}">
        <p14:creationId xmlns:p14="http://schemas.microsoft.com/office/powerpoint/2010/main" val="21754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DC4FB-E948-854E-BF63-1BA714B91D3C}"/>
              </a:ext>
            </a:extLst>
          </p:cNvPr>
          <p:cNvSpPr/>
          <p:nvPr/>
        </p:nvSpPr>
        <p:spPr>
          <a:xfrm>
            <a:off x="3145284" y="2253895"/>
            <a:ext cx="6096000" cy="2549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L" sz="2000" dirty="0">
                <a:latin typeface="Arial" panose="020B0604020202020204" pitchFamily="34" charset="0"/>
                <a:ea typeface="Arial" panose="020B0604020202020204" pitchFamily="34" charset="0"/>
              </a:rPr>
              <a:t>"The system is a powerful educational and physical development tool that fosters team spirit, exercise, sharing space, taking turns, and above all, learning while having fun. We've seen a 10% increase in enrollment since the device was introduced to the school. "</a:t>
            </a:r>
          </a:p>
          <a:p>
            <a:pPr algn="ctr">
              <a:lnSpc>
                <a:spcPct val="115000"/>
              </a:lnSpc>
            </a:pPr>
            <a:r>
              <a:rPr lang="en-I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A0D6C-1AE4-8940-8302-A2DD60158C4A}"/>
              </a:ext>
            </a:extLst>
          </p:cNvPr>
          <p:cNvSpPr txBox="1"/>
          <p:nvPr/>
        </p:nvSpPr>
        <p:spPr>
          <a:xfrm>
            <a:off x="961292" y="902677"/>
            <a:ext cx="4982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Be Social, Educational, Dynamic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0F705-7CB2-4A40-B14F-8D499CA4E3B1}"/>
              </a:ext>
            </a:extLst>
          </p:cNvPr>
          <p:cNvSpPr/>
          <p:nvPr/>
        </p:nvSpPr>
        <p:spPr>
          <a:xfrm>
            <a:off x="8831520" y="5395316"/>
            <a:ext cx="2235065" cy="60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L" sz="15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Meredith </a:t>
            </a:r>
            <a:endParaRPr lang="en-IL" sz="15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IL" sz="1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Director of Kids R' Kids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8A347-8239-FE4D-AB74-AB0CCD7EA9AF}"/>
              </a:ext>
            </a:extLst>
          </p:cNvPr>
          <p:cNvSpPr/>
          <p:nvPr/>
        </p:nvSpPr>
        <p:spPr>
          <a:xfrm>
            <a:off x="2040982" y="4251676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IL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727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{23C37905-9983-D045-A47D-912FF968A3A9}tf16401378</Template>
  <TotalTime>35</TotalTime>
  <Words>376</Words>
  <Application>Microsoft Macintosh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Osnat Pardess</dc:creator>
  <cp:lastModifiedBy>Osnat Pardess</cp:lastModifiedBy>
  <cp:revision>6</cp:revision>
  <dcterms:created xsi:type="dcterms:W3CDTF">2020-07-15T06:28:51Z</dcterms:created>
  <dcterms:modified xsi:type="dcterms:W3CDTF">2020-07-16T07:44:20Z</dcterms:modified>
</cp:coreProperties>
</file>