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  <p:sldMasterId id="214748366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4" roundtripDataSignature="AMtx7mjErhJ9eo07wHNy1kWWEz/YlWpS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29F9F3C-04B2-4F77-979F-7DF46FA54C88}">
  <a:tblStyle styleId="{729F9F3C-04B2-4F77-979F-7DF46FA54C88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4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I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4" name="Google Shape;134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4" name="Google Shape;144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5" name="Google Shape;15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8" name="Google Shape;18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9"/>
          <p:cNvSpPr txBox="1"/>
          <p:nvPr>
            <p:ph type="title"/>
          </p:nvPr>
        </p:nvSpPr>
        <p:spPr>
          <a:xfrm rot="5400000">
            <a:off x="7285037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9"/>
          <p:cNvSpPr txBox="1"/>
          <p:nvPr>
            <p:ph idx="1" type="body"/>
          </p:nvPr>
        </p:nvSpPr>
        <p:spPr>
          <a:xfrm rot="5400000">
            <a:off x="1697037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0"/>
          <p:cNvSpPr/>
          <p:nvPr/>
        </p:nvSpPr>
        <p:spPr>
          <a:xfrm>
            <a:off x="381000" y="304800"/>
            <a:ext cx="11430000" cy="6248400"/>
          </a:xfrm>
          <a:prstGeom prst="rect">
            <a:avLst/>
          </a:prstGeom>
          <a:solidFill>
            <a:srgbClr val="00C7F9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D2_L4642.JPG" id="75" name="Google Shape;75;p20"/>
          <p:cNvSpPr/>
          <p:nvPr/>
        </p:nvSpPr>
        <p:spPr>
          <a:xfrm>
            <a:off x="381001" y="317500"/>
            <a:ext cx="11430000" cy="62103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0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85" name="Google Shape;85;p1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1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1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1" name="Google Shape;91;p21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21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3" name="Google Shape;93;p21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2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4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9" name="Google Shape;109;p24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0" name="Google Shape;110;p2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5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Google Shape;116;p25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7" name="Google Shape;117;p2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6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2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7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7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2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/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" type="body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9" name="Google Shape;19;p11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" type="body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5" name="Google Shape;25;p12"/>
          <p:cNvSpPr txBox="1"/>
          <p:nvPr>
            <p:ph idx="2" type="body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3" name="Google Shape;33;p13"/>
          <p:cNvSpPr txBox="1"/>
          <p:nvPr>
            <p:ph idx="3" type="body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4" name="Google Shape;34;p13"/>
          <p:cNvSpPr txBox="1"/>
          <p:nvPr>
            <p:ph idx="4" type="body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5" name="Google Shape;35;p13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5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5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6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" type="body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0" name="Google Shape;50;p16"/>
          <p:cNvSpPr txBox="1"/>
          <p:nvPr>
            <p:ph idx="2" type="body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7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" type="body"/>
          </p:nvPr>
        </p:nvSpPr>
        <p:spPr>
          <a:xfrm rot="5400000">
            <a:off x="3833019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8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"/>
          <p:cNvSpPr/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"/>
          <p:cNvSpPr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cap="flat" cmpd="thinThick" w="174625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76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0" i="0" lang="en-IL" sz="144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EyeClick </a:t>
            </a:r>
            <a:endParaRPr b="0" i="0" sz="144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0" sz="144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0" i="0" lang="en-IL" sz="144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SME</a:t>
            </a:r>
            <a:endParaRPr b="0" i="0" sz="144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0" sz="76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0" i="0" lang="en-IL" sz="128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Proforma</a:t>
            </a:r>
            <a:endParaRPr/>
          </a:p>
          <a:p>
            <a:pPr indent="0" lvl="0" marL="0" marR="0" rtl="0" algn="ctr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0" sz="128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0" i="0" lang="en-IL" sz="128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2020</a:t>
            </a:r>
            <a:endParaRPr/>
          </a:p>
          <a:p>
            <a:pPr indent="0" lvl="0" marL="0" marR="0" rtl="0" algn="ctr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 b="0" i="0" sz="104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icture containing drawing, light&#10;&#10;Description automatically generated" id="139" name="Google Shape;13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36189" y="1419889"/>
            <a:ext cx="7555319" cy="37776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140" name="Google Shape;14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205246" y="6078267"/>
            <a:ext cx="777344" cy="56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"/>
          <p:cNvPicPr preferRelativeResize="0"/>
          <p:nvPr/>
        </p:nvPicPr>
        <p:blipFill rotWithShape="1">
          <a:blip r:embed="rId5">
            <a:alphaModFix/>
          </a:blip>
          <a:srcRect b="10160" l="2694" r="0" t="0"/>
          <a:stretch/>
        </p:blipFill>
        <p:spPr>
          <a:xfrm>
            <a:off x="10302518" y="6016287"/>
            <a:ext cx="693318" cy="6875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"/>
          <p:cNvSpPr/>
          <p:nvPr/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"/>
          <p:cNvSpPr/>
          <p:nvPr/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9" name="Google Shape;149;p2"/>
          <p:cNvGraphicFramePr/>
          <p:nvPr/>
        </p:nvGraphicFramePr>
        <p:xfrm>
          <a:off x="6095999" y="42383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{729F9F3C-04B2-4F77-979F-7DF46FA54C88}</a:tableStyleId>
              </a:tblPr>
              <a:tblGrid>
                <a:gridCol w="398475"/>
                <a:gridCol w="717800"/>
                <a:gridCol w="534400"/>
                <a:gridCol w="842950"/>
                <a:gridCol w="914400"/>
                <a:gridCol w="807525"/>
                <a:gridCol w="977650"/>
              </a:tblGrid>
              <a:tr h="229075">
                <a:tc gridSpan="7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ORDER 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CAAC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Units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Price Per Unit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TVA 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Final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 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3200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6400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20%</a:t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L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7680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7 680€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0" name="Google Shape;150;p2"/>
          <p:cNvSpPr txBox="1"/>
          <p:nvPr/>
        </p:nvSpPr>
        <p:spPr>
          <a:xfrm>
            <a:off x="7870382" y="3744897"/>
            <a:ext cx="304008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L">
                <a:solidFill>
                  <a:srgbClr val="C55A11"/>
                </a:solidFill>
              </a:rPr>
              <a:t>Félicitation !</a:t>
            </a:r>
            <a:endParaRPr/>
          </a:p>
        </p:txBody>
      </p:sp>
      <p:sp>
        <p:nvSpPr>
          <p:cNvPr id="151" name="Google Shape;151;p2"/>
          <p:cNvSpPr txBox="1"/>
          <p:nvPr/>
        </p:nvSpPr>
        <p:spPr>
          <a:xfrm>
            <a:off x="932488" y="3680477"/>
            <a:ext cx="2216291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IL" sz="1100">
                <a:latin typeface="Calibri"/>
                <a:ea typeface="Calibri"/>
                <a:cs typeface="Calibri"/>
                <a:sym typeface="Calibri"/>
              </a:rPr>
              <a:t>Tous les prix sont en Euros.</a:t>
            </a:r>
            <a:endParaRPr/>
          </a:p>
        </p:txBody>
      </p:sp>
      <p:graphicFrame>
        <p:nvGraphicFramePr>
          <p:cNvPr id="152" name="Google Shape;152;p2"/>
          <p:cNvGraphicFramePr/>
          <p:nvPr/>
        </p:nvGraphicFramePr>
        <p:xfrm>
          <a:off x="932488" y="87451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{729F9F3C-04B2-4F77-979F-7DF46FA54C88}</a:tableStyleId>
              </a:tblPr>
              <a:tblGrid>
                <a:gridCol w="972400"/>
                <a:gridCol w="1059300"/>
                <a:gridCol w="554025"/>
                <a:gridCol w="929000"/>
                <a:gridCol w="587675"/>
              </a:tblGrid>
              <a:tr h="304125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Grille Tarifaire - Produits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1900" marB="41900" marR="83775" marL="837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CC2E5"/>
                    </a:solidFill>
                  </a:tcPr>
                </a:tc>
                <a:tc hMerge="1"/>
                <a:tc hMerge="1"/>
                <a:tc hMerge="1"/>
                <a:tc hMerge="1"/>
              </a:tr>
              <a:tr h="304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Type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D6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Quantité</a:t>
                      </a:r>
                      <a:r>
                        <a:rPr b="1" i="0" lang="en-IL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D6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D6EE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Prix par Unité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1900" marB="41900" marR="83775" marL="837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D6EE"/>
                    </a:solidFill>
                  </a:tcPr>
                </a:tc>
                <a:tc hMerge="1"/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 PRO</a:t>
                      </a:r>
                      <a:endParaRPr b="1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</a:t>
                      </a:r>
                      <a:endParaRPr b="1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highlight>
                            <a:srgbClr val="FCE5CD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Unit</a:t>
                      </a:r>
                      <a:r>
                        <a:rPr b="1" lang="en-IL" sz="1100">
                          <a:highlight>
                            <a:srgbClr val="FCE5CD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é(s)</a:t>
                      </a:r>
                      <a:endParaRPr b="1" i="0" sz="1100" u="none" cap="none" strike="noStrike">
                        <a:highlight>
                          <a:srgbClr val="FCE5CD"/>
                        </a:highlight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highlight>
                            <a:srgbClr val="FCE5CD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1-9</a:t>
                      </a:r>
                      <a:endParaRPr>
                        <a:highlight>
                          <a:srgbClr val="FCE5CD"/>
                        </a:highlight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L" sz="1100">
                          <a:highlight>
                            <a:srgbClr val="FCE5CD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Base</a:t>
                      </a:r>
                      <a:endParaRPr>
                        <a:highlight>
                          <a:srgbClr val="FCE5CD"/>
                        </a:highlight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highlight>
                            <a:srgbClr val="FCE5CD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5500</a:t>
                      </a:r>
                      <a:endParaRPr b="0" i="0" sz="1100" u="none" cap="none" strike="noStrike">
                        <a:highlight>
                          <a:srgbClr val="FCE5CD"/>
                        </a:highlight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highlight>
                            <a:srgbClr val="FCE5CD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3200</a:t>
                      </a:r>
                      <a:endParaRPr b="0" i="0" sz="1100" u="none" cap="none" strike="noStrike">
                        <a:highlight>
                          <a:srgbClr val="FCE5CD"/>
                        </a:highlight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1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10-19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5%</a:t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5225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3040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1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20-39</a:t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10%</a:t>
                      </a:r>
                      <a:endParaRPr i="0" sz="1100" u="none" cap="none" strike="noStrike"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4950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2880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1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40-79</a:t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15%</a:t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4675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2720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1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80-250</a:t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20%</a:t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4400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2560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Plus de </a:t>
                      </a: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250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25%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4125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2400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Trade-In</a:t>
                      </a:r>
                      <a:endParaRPr b="1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L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Illimitée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3500</a:t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2000</a:t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3"/>
          <p:cNvSpPr/>
          <p:nvPr/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3"/>
          <p:cNvSpPr/>
          <p:nvPr/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3"/>
          <p:cNvSpPr txBox="1"/>
          <p:nvPr/>
        </p:nvSpPr>
        <p:spPr>
          <a:xfrm>
            <a:off x="7484074" y="3812350"/>
            <a:ext cx="3368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L">
                <a:solidFill>
                  <a:srgbClr val="C55A11"/>
                </a:solidFill>
              </a:rPr>
              <a:t>Tous nos jeux sont à votre disposition</a:t>
            </a:r>
            <a:endParaRPr/>
          </a:p>
        </p:txBody>
      </p:sp>
      <p:sp>
        <p:nvSpPr>
          <p:cNvPr id="161" name="Google Shape;161;p3"/>
          <p:cNvSpPr txBox="1"/>
          <p:nvPr/>
        </p:nvSpPr>
        <p:spPr>
          <a:xfrm>
            <a:off x="814384" y="4786710"/>
            <a:ext cx="2216291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IL" sz="1100">
                <a:latin typeface="Calibri"/>
                <a:ea typeface="Calibri"/>
                <a:cs typeface="Calibri"/>
                <a:sym typeface="Calibri"/>
              </a:rPr>
              <a:t>Tous les prix sont en Euros</a:t>
            </a:r>
            <a:endParaRPr/>
          </a:p>
        </p:txBody>
      </p:sp>
      <p:graphicFrame>
        <p:nvGraphicFramePr>
          <p:cNvPr id="162" name="Google Shape;162;p3"/>
          <p:cNvGraphicFramePr/>
          <p:nvPr/>
        </p:nvGraphicFramePr>
        <p:xfrm>
          <a:off x="6095999" y="42383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{729F9F3C-04B2-4F77-979F-7DF46FA54C88}</a:tableStyleId>
              </a:tblPr>
              <a:tblGrid>
                <a:gridCol w="427025"/>
                <a:gridCol w="650425"/>
                <a:gridCol w="484225"/>
                <a:gridCol w="484225"/>
                <a:gridCol w="731700"/>
                <a:gridCol w="828550"/>
                <a:gridCol w="731700"/>
                <a:gridCol w="885850"/>
              </a:tblGrid>
              <a:tr h="229075">
                <a:tc gridSpan="8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ORDER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CAAC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Years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Units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PPU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Final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63" name="Google Shape;163;p3"/>
          <p:cNvGraphicFramePr/>
          <p:nvPr/>
        </p:nvGraphicFramePr>
        <p:xfrm>
          <a:off x="872277" y="84205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{729F9F3C-04B2-4F77-979F-7DF46FA54C88}</a:tableStyleId>
              </a:tblPr>
              <a:tblGrid>
                <a:gridCol w="1179500"/>
                <a:gridCol w="723900"/>
                <a:gridCol w="827900"/>
                <a:gridCol w="543700"/>
                <a:gridCol w="881250"/>
                <a:gridCol w="747875"/>
              </a:tblGrid>
              <a:tr h="304125">
                <a:tc gridSpan="6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Grille Tarifaire - Abonnements Contenus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1900" marB="41900" marR="83775" marL="837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304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Produit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Engage-ment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Année(s)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599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Prix par Pack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599"/>
                    </a:solidFill>
                  </a:tcPr>
                </a:tc>
                <a:tc hMerge="1"/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Enfant</a:t>
                      </a:r>
                      <a:endParaRPr b="1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Senior</a:t>
                      </a:r>
                      <a:endParaRPr b="1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Open Library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Annual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b="1" baseline="3000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</a:t>
                      </a: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5</a:t>
                      </a:r>
                      <a:r>
                        <a:rPr b="1" baseline="3000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Year</a:t>
                      </a:r>
                      <a:endParaRPr b="1"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Base</a:t>
                      </a:r>
                      <a:endParaRPr b="1"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480</a:t>
                      </a:r>
                      <a:endParaRPr b="1"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180</a:t>
                      </a:r>
                      <a:endParaRPr b="1"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Advance</a:t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Years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10%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864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324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 Years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20%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1152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432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1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 Years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30%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1344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504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 Years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40%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1440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540</a:t>
                      </a:r>
                      <a:endParaRPr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4"/>
          <p:cNvSpPr/>
          <p:nvPr/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4"/>
          <p:cNvSpPr/>
          <p:nvPr/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4"/>
          <p:cNvSpPr txBox="1"/>
          <p:nvPr/>
        </p:nvSpPr>
        <p:spPr>
          <a:xfrm>
            <a:off x="8318970" y="3777192"/>
            <a:ext cx="304008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IL" sz="1400" u="none" cap="none" strike="noStrike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It’s Yours For life!</a:t>
            </a:r>
            <a:endParaRPr/>
          </a:p>
        </p:txBody>
      </p:sp>
      <p:sp>
        <p:nvSpPr>
          <p:cNvPr id="172" name="Google Shape;172;p4"/>
          <p:cNvSpPr txBox="1"/>
          <p:nvPr/>
        </p:nvSpPr>
        <p:spPr>
          <a:xfrm>
            <a:off x="814384" y="3566763"/>
            <a:ext cx="2216291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L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 prices are in Euro</a:t>
            </a:r>
            <a:endParaRPr/>
          </a:p>
        </p:txBody>
      </p:sp>
      <p:graphicFrame>
        <p:nvGraphicFramePr>
          <p:cNvPr id="173" name="Google Shape;173;p4"/>
          <p:cNvGraphicFramePr/>
          <p:nvPr/>
        </p:nvGraphicFramePr>
        <p:xfrm>
          <a:off x="814384" y="94049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{729F9F3C-04B2-4F77-979F-7DF46FA54C88}</a:tableStyleId>
              </a:tblPr>
              <a:tblGrid>
                <a:gridCol w="1130100"/>
                <a:gridCol w="989400"/>
                <a:gridCol w="507250"/>
                <a:gridCol w="1508400"/>
              </a:tblGrid>
              <a:tr h="30412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Content Purchase Price-List</a:t>
                      </a:r>
                      <a:endParaRPr/>
                    </a:p>
                  </a:txBody>
                  <a:tcPr marT="41900" marB="41900" marR="83775" marL="837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 hMerge="1"/>
                <a:tc hMerge="1"/>
                <a:tc hMerge="1"/>
              </a:tr>
              <a:tr h="304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Qt.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Price Per Package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599"/>
                    </a:solidFill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Buy Games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Baseline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450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10%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810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20%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1080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30%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1260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74" name="Google Shape;174;p4"/>
          <p:cNvGraphicFramePr/>
          <p:nvPr/>
        </p:nvGraphicFramePr>
        <p:xfrm>
          <a:off x="7063563" y="425725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{729F9F3C-04B2-4F77-979F-7DF46FA54C88}</a:tableStyleId>
              </a:tblPr>
              <a:tblGrid>
                <a:gridCol w="427025"/>
                <a:gridCol w="504825"/>
                <a:gridCol w="522275"/>
                <a:gridCol w="654225"/>
                <a:gridCol w="740825"/>
                <a:gridCol w="654225"/>
                <a:gridCol w="792075"/>
              </a:tblGrid>
              <a:tr h="229075">
                <a:tc gridSpan="7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ORDER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CAAC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Units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PPU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Final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70C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5"/>
          <p:cNvSpPr/>
          <p:nvPr/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5"/>
          <p:cNvSpPr/>
          <p:nvPr/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5"/>
          <p:cNvSpPr txBox="1"/>
          <p:nvPr/>
        </p:nvSpPr>
        <p:spPr>
          <a:xfrm>
            <a:off x="7608777" y="3767123"/>
            <a:ext cx="304008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IL" sz="1400" u="none" cap="none" strike="noStrike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We are Taking Care of You</a:t>
            </a:r>
            <a:endParaRPr/>
          </a:p>
        </p:txBody>
      </p:sp>
      <p:sp>
        <p:nvSpPr>
          <p:cNvPr id="183" name="Google Shape;183;p5"/>
          <p:cNvSpPr txBox="1"/>
          <p:nvPr/>
        </p:nvSpPr>
        <p:spPr>
          <a:xfrm>
            <a:off x="935565" y="4514790"/>
            <a:ext cx="2216291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L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 prices are in Euro</a:t>
            </a:r>
            <a:endParaRPr/>
          </a:p>
        </p:txBody>
      </p:sp>
      <p:graphicFrame>
        <p:nvGraphicFramePr>
          <p:cNvPr id="184" name="Google Shape;184;p5"/>
          <p:cNvGraphicFramePr/>
          <p:nvPr/>
        </p:nvGraphicFramePr>
        <p:xfrm>
          <a:off x="6095999" y="42383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{729F9F3C-04B2-4F77-979F-7DF46FA54C88}</a:tableStyleId>
              </a:tblPr>
              <a:tblGrid>
                <a:gridCol w="427025"/>
                <a:gridCol w="650425"/>
                <a:gridCol w="484225"/>
                <a:gridCol w="484225"/>
                <a:gridCol w="1012750"/>
                <a:gridCol w="691125"/>
                <a:gridCol w="588125"/>
                <a:gridCol w="885850"/>
              </a:tblGrid>
              <a:tr h="229075">
                <a:tc gridSpan="8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ORDER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CAAC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Years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Units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Price Per Unit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Final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Gold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2080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52,000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3%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50,440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Silver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800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8000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3%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7760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58,200</a:t>
                      </a:r>
                      <a:endParaRPr/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85" name="Google Shape;185;p5"/>
          <p:cNvGraphicFramePr/>
          <p:nvPr/>
        </p:nvGraphicFramePr>
        <p:xfrm>
          <a:off x="935565" y="90139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{729F9F3C-04B2-4F77-979F-7DF46FA54C88}</a:tableStyleId>
              </a:tblPr>
              <a:tblGrid>
                <a:gridCol w="698525"/>
                <a:gridCol w="523875"/>
                <a:gridCol w="569400"/>
                <a:gridCol w="918350"/>
                <a:gridCol w="1016600"/>
                <a:gridCol w="951100"/>
              </a:tblGrid>
              <a:tr h="304125">
                <a:tc gridSpan="6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Maintenance Price-List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1900" marB="41900" marR="83775" marL="837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EA9DB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304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Payment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Years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Price Per Package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1900" marB="41900" marR="83775" marL="837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 hMerge="1"/>
                <a:tc hMerge="1"/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Premium</a:t>
                      </a:r>
                      <a:endParaRPr b="1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Gold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Silver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Annual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b="1" baseline="3000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</a:t>
                      </a: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Year</a:t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Incl. Obie PRO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Incl. Obie</a:t>
                      </a:r>
                      <a:endParaRPr b="0" i="0" sz="11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---</a:t>
                      </a:r>
                      <a:r>
                        <a:rPr b="0" i="0" lang="en-IL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2</a:t>
                      </a:r>
                      <a:r>
                        <a:rPr b="1" baseline="3000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nd</a:t>
                      </a: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Year</a:t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Baseline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Incl. Obie PRO</a:t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950</a:t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650</a:t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250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r>
                        <a:rPr b="1" baseline="3000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rd</a:t>
                      </a: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Year</a:t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950</a:t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650</a:t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250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4th Year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1140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780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300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5th Year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1425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975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375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Advance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Years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5% </a:t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1805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1235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475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 Years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12%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2500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1715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660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 Years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20%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3040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2080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800</a:t>
                      </a:r>
                      <a:endParaRPr/>
                    </a:p>
                  </a:txBody>
                  <a:tcPr marT="8725" marB="0" marR="8725" marL="87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6"/>
          <p:cNvSpPr/>
          <p:nvPr/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6"/>
          <p:cNvSpPr/>
          <p:nvPr/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3" name="Google Shape;19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4980" y="1160416"/>
            <a:ext cx="570469" cy="51900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194" name="Google Shape;194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31262" y="1138132"/>
            <a:ext cx="777344" cy="56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6"/>
          <p:cNvPicPr preferRelativeResize="0"/>
          <p:nvPr/>
        </p:nvPicPr>
        <p:blipFill rotWithShape="1">
          <a:blip r:embed="rId5">
            <a:alphaModFix/>
          </a:blip>
          <a:srcRect b="10160" l="2694" r="0" t="0"/>
          <a:stretch/>
        </p:blipFill>
        <p:spPr>
          <a:xfrm>
            <a:off x="1095849" y="1098833"/>
            <a:ext cx="693318" cy="687534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6"/>
          <p:cNvSpPr txBox="1"/>
          <p:nvPr/>
        </p:nvSpPr>
        <p:spPr>
          <a:xfrm>
            <a:off x="7189998" y="3643557"/>
            <a:ext cx="304008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IL" sz="1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Thanks for Being Part of our Family</a:t>
            </a:r>
            <a:endParaRPr/>
          </a:p>
        </p:txBody>
      </p:sp>
      <p:graphicFrame>
        <p:nvGraphicFramePr>
          <p:cNvPr id="197" name="Google Shape;197;p6"/>
          <p:cNvGraphicFramePr/>
          <p:nvPr/>
        </p:nvGraphicFramePr>
        <p:xfrm>
          <a:off x="6517998" y="41535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{729F9F3C-04B2-4F77-979F-7DF46FA54C88}</a:tableStyleId>
              </a:tblPr>
              <a:tblGrid>
                <a:gridCol w="574000"/>
                <a:gridCol w="1822875"/>
                <a:gridCol w="993600"/>
                <a:gridCol w="993600"/>
              </a:tblGrid>
              <a:tr h="229075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FINAL ORDER / ILS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DA9DB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DA9DB"/>
                    </a:solidFill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Section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Comment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C6E7"/>
                    </a:solidFill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Products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173,250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Content Subscription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17,820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Maintenance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IL" sz="1100" u="none" cap="none" strike="noStrik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58,200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Content Purchae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9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725" marB="0" marR="8725" marL="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400" u="none" cap="none" strike="noStrik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249,270</a:t>
                      </a:r>
                      <a:endParaRPr/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IL" sz="1400" u="none" cap="none" strike="noStrik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 VAT </a:t>
                      </a:r>
                      <a:endParaRPr/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</a:tr>
            </a:tbl>
          </a:graphicData>
        </a:graphic>
      </p:graphicFrame>
      <p:pic>
        <p:nvPicPr>
          <p:cNvPr id="198" name="Google Shape;198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515425" y="3577452"/>
            <a:ext cx="373882" cy="373882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6"/>
          <p:cNvSpPr txBox="1"/>
          <p:nvPr/>
        </p:nvSpPr>
        <p:spPr>
          <a:xfrm>
            <a:off x="6493748" y="5828547"/>
            <a:ext cx="2216291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L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 prices are in Euro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2020-07-23T10:16:12Z</dcterms:created>
  <dc:creator>Osnat Pardess</dc:creator>
</cp:coreProperties>
</file>