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8" r:id="rId1"/>
    <p:sldMasterId id="2147483719" r:id="rId2"/>
  </p:sldMasterIdLst>
  <p:notesMasterIdLst>
    <p:notesMasterId r:id="rId9"/>
  </p:notesMasterIdLst>
  <p:sldIdLst>
    <p:sldId id="256" r:id="rId3"/>
    <p:sldId id="273" r:id="rId4"/>
    <p:sldId id="272" r:id="rId5"/>
    <p:sldId id="276" r:id="rId6"/>
    <p:sldId id="268" r:id="rId7"/>
    <p:sldId id="27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1C7608-FB23-49FB-92D6-889163557E5E}">
  <a:tblStyle styleId="{C01C7608-FB23-49FB-92D6-889163557E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6" autoAdjust="0"/>
    <p:restoredTop sz="94673"/>
  </p:normalViewPr>
  <p:slideViewPr>
    <p:cSldViewPr snapToGrid="0">
      <p:cViewPr varScale="1">
        <p:scale>
          <a:sx n="107" d="100"/>
          <a:sy n="107" d="100"/>
        </p:scale>
        <p:origin x="6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55721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8119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46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6057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4b7b55dc4a_0_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4b7b55dc4a_0_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90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381000" y="304800"/>
            <a:ext cx="11430000" cy="6248400"/>
          </a:xfrm>
          <a:prstGeom prst="rect">
            <a:avLst/>
          </a:prstGeom>
          <a:solidFill>
            <a:srgbClr val="00C7F9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4" descr="D2_L4642.JPG"/>
          <p:cNvPicPr preferRelativeResize="0"/>
          <p:nvPr/>
        </p:nvPicPr>
        <p:blipFill rotWithShape="1">
          <a:blip r:embed="rId2">
            <a:alphaModFix amt="19000"/>
          </a:blip>
          <a:srcRect/>
          <a:stretch/>
        </p:blipFill>
        <p:spPr>
          <a:xfrm>
            <a:off x="381001" y="317500"/>
            <a:ext cx="114300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tiff"/><Relationship Id="rId5" Type="http://schemas.openxmlformats.org/officeDocument/2006/relationships/image" Target="../media/image3.tif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Google Shape;383;p77"/>
          <p:cNvSpPr txBox="1"/>
          <p:nvPr/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lIns="91440" tIns="45720" rIns="91440" bIns="45720" rtlCol="0" anchor="ctr" anchorCtr="0">
            <a:normAutofit fontScale="40000" lnSpcReduction="20000"/>
          </a:bodyPr>
          <a:lstStyle/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19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600" b="0" i="0" u="none" strike="noStrike" kern="1200" cap="none" dirty="0" err="1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EyeClick</a:t>
            </a:r>
            <a:r>
              <a:rPr lang="en-US" sz="36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 </a:t>
            </a:r>
            <a:endParaRPr lang="en-US" sz="36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36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600" kern="1200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ENTERPRISE</a:t>
            </a:r>
            <a:endParaRPr lang="en-US" sz="36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1900" b="0" i="0" u="none" strike="noStrike" kern="1200" cap="none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Proforma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3200" kern="1200" dirty="0">
              <a:solidFill>
                <a:srgbClr val="FFFFFF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  <a:sym typeface="Roboto"/>
            </a:endParaRP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r>
              <a:rPr lang="en-US" sz="3200" b="0" i="0" u="none" strike="noStrike" kern="1200" cap="none" dirty="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  <a:sym typeface="Roboto"/>
              </a:rPr>
              <a:t>2020</a:t>
            </a:r>
          </a:p>
          <a:p>
            <a:pPr marL="0" marR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lt1"/>
              </a:buClr>
              <a:buSzPts val="3200"/>
            </a:pP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Roboto"/>
            </a:endParaRPr>
          </a:p>
        </p:txBody>
      </p:sp>
      <p:pic>
        <p:nvPicPr>
          <p:cNvPr id="5" name="Picture 4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E7349C2E-1D67-864D-B143-30572DBAA6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189" y="1419889"/>
            <a:ext cx="7555319" cy="3777660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629DA6-628F-0143-B06E-4567A65E3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5246" y="6078267"/>
            <a:ext cx="777344" cy="563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7291BF-BD6E-394E-B43B-843773532E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" r="-1" b="10161"/>
          <a:stretch/>
        </p:blipFill>
        <p:spPr>
          <a:xfrm>
            <a:off x="10302518" y="6016287"/>
            <a:ext cx="693318" cy="6875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25FEA83-540E-2C4D-A7DF-4709AAF28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396546"/>
              </p:ext>
            </p:extLst>
          </p:nvPr>
        </p:nvGraphicFramePr>
        <p:xfrm>
          <a:off x="6095999" y="4238306"/>
          <a:ext cx="5193188" cy="1603518"/>
        </p:xfrm>
        <a:graphic>
          <a:graphicData uri="http://schemas.openxmlformats.org/drawingml/2006/table">
            <a:tbl>
              <a:tblPr firstRow="1" bandRow="1"/>
              <a:tblGrid>
                <a:gridCol w="398468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71781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53439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842954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807522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977643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7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 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Per Unit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Beam PRO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6750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31DC6B3-EB68-7F45-8AF6-96878B7E477A}"/>
              </a:ext>
            </a:extLst>
          </p:cNvPr>
          <p:cNvSpPr txBox="1"/>
          <p:nvPr/>
        </p:nvSpPr>
        <p:spPr>
          <a:xfrm>
            <a:off x="7870382" y="3744897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Congratulations!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43F3DA-BFA3-A647-A0E7-D8D8C4E5ACCF}"/>
              </a:ext>
            </a:extLst>
          </p:cNvPr>
          <p:cNvSpPr txBox="1"/>
          <p:nvPr/>
        </p:nvSpPr>
        <p:spPr>
          <a:xfrm>
            <a:off x="932488" y="3680477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05BFFB7-F719-0140-B706-6D3CBB069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41144"/>
              </p:ext>
            </p:extLst>
          </p:nvPr>
        </p:nvGraphicFramePr>
        <p:xfrm>
          <a:off x="932488" y="905364"/>
          <a:ext cx="4250200" cy="2693409"/>
        </p:xfrm>
        <a:graphic>
          <a:graphicData uri="http://schemas.openxmlformats.org/drawingml/2006/table">
            <a:tbl>
              <a:tblPr firstRow="1" bandRow="1"/>
              <a:tblGrid>
                <a:gridCol w="972393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05931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54029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994122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67034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</a:tblGrid>
              <a:tr h="304125">
                <a:tc gridSpan="5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Products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Qt.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Unit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 PRO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Beam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Units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1-9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 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10-19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5225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20-39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6750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40-79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99434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80-250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More than 250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25%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5625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4125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81744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Trade-In</a:t>
                      </a:r>
                      <a:endParaRPr lang="en-US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Unlimited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9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5393F-AE32-5146-8849-E134E9D688BE}"/>
              </a:ext>
            </a:extLst>
          </p:cNvPr>
          <p:cNvSpPr txBox="1"/>
          <p:nvPr/>
        </p:nvSpPr>
        <p:spPr>
          <a:xfrm>
            <a:off x="7484087" y="3812342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 Our Games are Open for You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6CA1D-4D5A-A143-8A7C-94B75B5D9EDB}"/>
              </a:ext>
            </a:extLst>
          </p:cNvPr>
          <p:cNvSpPr txBox="1"/>
          <p:nvPr/>
        </p:nvSpPr>
        <p:spPr>
          <a:xfrm>
            <a:off x="814384" y="4786710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43DAD0-EB1B-B241-BFFF-58B2A990D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780952"/>
              </p:ext>
            </p:extLst>
          </p:nvPr>
        </p:nvGraphicFramePr>
        <p:xfrm>
          <a:off x="6095999" y="4238306"/>
          <a:ext cx="5223724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731710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828554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731710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885860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8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PPU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Seniors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7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10,080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10,080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Seniors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5760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5760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20E4D92-CCAB-7841-B56E-FF7F3FBDA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69996"/>
              </p:ext>
            </p:extLst>
          </p:nvPr>
        </p:nvGraphicFramePr>
        <p:xfrm>
          <a:off x="872277" y="842059"/>
          <a:ext cx="4904141" cy="2946651"/>
        </p:xfrm>
        <a:graphic>
          <a:graphicData uri="http://schemas.openxmlformats.org/drawingml/2006/table">
            <a:tbl>
              <a:tblPr firstRow="1" bandRow="1"/>
              <a:tblGrid>
                <a:gridCol w="1179504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723891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827903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43697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881259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747887">
                  <a:extLst>
                    <a:ext uri="{9D8B030D-6E8A-4147-A177-3AD203B41FA5}">
                      <a16:colId xmlns:a16="http://schemas.microsoft.com/office/drawing/2014/main" val="3342797610"/>
                    </a:ext>
                  </a:extLst>
                </a:gridCol>
              </a:tblGrid>
              <a:tr h="304125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Content Subscription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Kids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Seniors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Library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</a:t>
                      </a:r>
                      <a:r>
                        <a:rPr lang="en-US" sz="1100" b="1" i="0" u="none" strike="noStrike" cap="non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st</a:t>
                      </a: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14747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67157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1152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1344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504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03379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726433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1440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540</a:t>
                      </a:r>
                      <a:endParaRPr lang="en-IL" sz="1100" b="0" i="0" u="none" strike="noStrike" cap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796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684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95393F-AE32-5146-8849-E134E9D688BE}"/>
              </a:ext>
            </a:extLst>
          </p:cNvPr>
          <p:cNvSpPr txBox="1"/>
          <p:nvPr/>
        </p:nvSpPr>
        <p:spPr>
          <a:xfrm>
            <a:off x="8337533" y="3786067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It’s Yours For life!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6CA1D-4D5A-A143-8A7C-94B75B5D9EDB}"/>
              </a:ext>
            </a:extLst>
          </p:cNvPr>
          <p:cNvSpPr txBox="1"/>
          <p:nvPr/>
        </p:nvSpPr>
        <p:spPr>
          <a:xfrm>
            <a:off x="814384" y="3566763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43DAD0-EB1B-B241-BFFF-58B2A990D4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67784"/>
              </p:ext>
            </p:extLst>
          </p:nvPr>
        </p:nvGraphicFramePr>
        <p:xfrm>
          <a:off x="7063563" y="4257252"/>
          <a:ext cx="4295490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504816">
                  <a:extLst>
                    <a:ext uri="{9D8B030D-6E8A-4147-A177-3AD203B41FA5}">
                      <a16:colId xmlns:a16="http://schemas.microsoft.com/office/drawing/2014/main" val="2074727240"/>
                    </a:ext>
                  </a:extLst>
                </a:gridCol>
                <a:gridCol w="522279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654237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740827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654237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792065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7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PPU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3240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3078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2DAB8C1A-C863-8944-B888-791C63C720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158393"/>
              </p:ext>
            </p:extLst>
          </p:nvPr>
        </p:nvGraphicFramePr>
        <p:xfrm>
          <a:off x="814384" y="940497"/>
          <a:ext cx="4135128" cy="2488503"/>
        </p:xfrm>
        <a:graphic>
          <a:graphicData uri="http://schemas.openxmlformats.org/drawingml/2006/table">
            <a:tbl>
              <a:tblPr firstRow="1" bandRow="1"/>
              <a:tblGrid>
                <a:gridCol w="1130098">
                  <a:extLst>
                    <a:ext uri="{9D8B030D-6E8A-4147-A177-3AD203B41FA5}">
                      <a16:colId xmlns:a16="http://schemas.microsoft.com/office/drawing/2014/main" val="3566415206"/>
                    </a:ext>
                  </a:extLst>
                </a:gridCol>
                <a:gridCol w="989388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07246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150839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</a:tblGrid>
              <a:tr h="304125"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Purchase Price-List</a:t>
                      </a: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Qt.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Price Per Package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Buy Games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131889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059445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4697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315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528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37E871-5BC8-3B4A-949F-079E8040DEB7}"/>
              </a:ext>
            </a:extLst>
          </p:cNvPr>
          <p:cNvSpPr txBox="1"/>
          <p:nvPr/>
        </p:nvSpPr>
        <p:spPr>
          <a:xfrm>
            <a:off x="7608777" y="3767123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We are Taking Care of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9FECA2-2B2E-984C-95AB-5594B1E11800}"/>
              </a:ext>
            </a:extLst>
          </p:cNvPr>
          <p:cNvSpPr txBox="1"/>
          <p:nvPr/>
        </p:nvSpPr>
        <p:spPr>
          <a:xfrm>
            <a:off x="935565" y="4514790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DDA571F-82FF-9A4F-815D-835F1E981E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144425"/>
              </p:ext>
            </p:extLst>
          </p:nvPr>
        </p:nvGraphicFramePr>
        <p:xfrm>
          <a:off x="6095999" y="4238306"/>
          <a:ext cx="5223724" cy="1603518"/>
        </p:xfrm>
        <a:graphic>
          <a:graphicData uri="http://schemas.openxmlformats.org/drawingml/2006/table">
            <a:tbl>
              <a:tblPr firstRow="1" bandRow="1"/>
              <a:tblGrid>
                <a:gridCol w="427029">
                  <a:extLst>
                    <a:ext uri="{9D8B030D-6E8A-4147-A177-3AD203B41FA5}">
                      <a16:colId xmlns:a16="http://schemas.microsoft.com/office/drawing/2014/main" val="62625986"/>
                    </a:ext>
                  </a:extLst>
                </a:gridCol>
                <a:gridCol w="650421">
                  <a:extLst>
                    <a:ext uri="{9D8B030D-6E8A-4147-A177-3AD203B41FA5}">
                      <a16:colId xmlns:a16="http://schemas.microsoft.com/office/drawing/2014/main" val="1274280038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252675335"/>
                    </a:ext>
                  </a:extLst>
                </a:gridCol>
                <a:gridCol w="484220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1012744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69111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588114">
                  <a:extLst>
                    <a:ext uri="{9D8B030D-6E8A-4147-A177-3AD203B41FA5}">
                      <a16:colId xmlns:a16="http://schemas.microsoft.com/office/drawing/2014/main" val="4236947854"/>
                    </a:ext>
                  </a:extLst>
                </a:gridCol>
                <a:gridCol w="885860">
                  <a:extLst>
                    <a:ext uri="{9D8B030D-6E8A-4147-A177-3AD203B41FA5}">
                      <a16:colId xmlns:a16="http://schemas.microsoft.com/office/drawing/2014/main" val="4041422172"/>
                    </a:ext>
                  </a:extLst>
                </a:gridCol>
              </a:tblGrid>
              <a:tr h="229074">
                <a:tc gridSpan="8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ORDER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00953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Units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Price Per Unit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2192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Gold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10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25,600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24,832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Silver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4800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3%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4656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29561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522891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A8215F94-2513-4544-8D90-A0A1DCD49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66722"/>
              </p:ext>
            </p:extLst>
          </p:nvPr>
        </p:nvGraphicFramePr>
        <p:xfrm>
          <a:off x="935565" y="937522"/>
          <a:ext cx="4991791" cy="3495564"/>
        </p:xfrm>
        <a:graphic>
          <a:graphicData uri="http://schemas.openxmlformats.org/drawingml/2006/table">
            <a:tbl>
              <a:tblPr firstRow="1" bandRow="1"/>
              <a:tblGrid>
                <a:gridCol w="979881">
                  <a:extLst>
                    <a:ext uri="{9D8B030D-6E8A-4147-A177-3AD203B41FA5}">
                      <a16:colId xmlns:a16="http://schemas.microsoft.com/office/drawing/2014/main" val="1320794588"/>
                    </a:ext>
                  </a:extLst>
                </a:gridCol>
                <a:gridCol w="1032958">
                  <a:extLst>
                    <a:ext uri="{9D8B030D-6E8A-4147-A177-3AD203B41FA5}">
                      <a16:colId xmlns:a16="http://schemas.microsoft.com/office/drawing/2014/main" val="350955559"/>
                    </a:ext>
                  </a:extLst>
                </a:gridCol>
                <a:gridCol w="590084">
                  <a:extLst>
                    <a:ext uri="{9D8B030D-6E8A-4147-A177-3AD203B41FA5}">
                      <a16:colId xmlns:a16="http://schemas.microsoft.com/office/drawing/2014/main" val="444634303"/>
                    </a:ext>
                  </a:extLst>
                </a:gridCol>
                <a:gridCol w="927714">
                  <a:extLst>
                    <a:ext uri="{9D8B030D-6E8A-4147-A177-3AD203B41FA5}">
                      <a16:colId xmlns:a16="http://schemas.microsoft.com/office/drawing/2014/main" val="13673867"/>
                    </a:ext>
                  </a:extLst>
                </a:gridCol>
                <a:gridCol w="659876">
                  <a:extLst>
                    <a:ext uri="{9D8B030D-6E8A-4147-A177-3AD203B41FA5}">
                      <a16:colId xmlns:a16="http://schemas.microsoft.com/office/drawing/2014/main" val="530014204"/>
                    </a:ext>
                  </a:extLst>
                </a:gridCol>
                <a:gridCol w="801278">
                  <a:extLst>
                    <a:ext uri="{9D8B030D-6E8A-4147-A177-3AD203B41FA5}">
                      <a16:colId xmlns:a16="http://schemas.microsoft.com/office/drawing/2014/main" val="883781066"/>
                    </a:ext>
                  </a:extLst>
                </a:gridCol>
              </a:tblGrid>
              <a:tr h="304125">
                <a:tc gridSpan="6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Maintenance Price-List</a:t>
                      </a: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79116"/>
                  </a:ext>
                </a:extLst>
              </a:tr>
              <a:tr h="3041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Payment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  <a:endParaRPr lang="en-IL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Price Per Package</a:t>
                      </a: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779" marR="83779" marT="41889" marB="41889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7474956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Premium</a:t>
                      </a:r>
                      <a:endParaRPr lang="en-US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Gold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Silver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15961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Annual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 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 Beam Pro</a:t>
                      </a:r>
                      <a:endParaRPr lang="en-IL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 Beam 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-- 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89866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US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Baseline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Incl. Beam Pro</a:t>
                      </a:r>
                      <a:endParaRPr lang="en-IL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 1200</a:t>
                      </a:r>
                      <a:endParaRPr lang="en-IL" sz="11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n-US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800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87672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1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Year</a:t>
                      </a: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kumimoji="0" lang="en-IL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75787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1440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28853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5th Year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638840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I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21185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Advance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5% </a:t>
                      </a: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2280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22047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970091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3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12%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3170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2110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790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261729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29667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 Years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cap="non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20%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0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3840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960</a:t>
                      </a:r>
                    </a:p>
                  </a:txBody>
                  <a:tcPr marL="8727" marR="8727" marT="8727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072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467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2EC266-274D-F040-8305-2B10CD254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980" y="1160416"/>
            <a:ext cx="570469" cy="51900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445EAB5-8171-7B4D-9A14-8C44DA650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1262" y="1138132"/>
            <a:ext cx="777344" cy="563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AE730C-3E45-2849-BC1F-19465A20D4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95" r="-1" b="10161"/>
          <a:stretch/>
        </p:blipFill>
        <p:spPr>
          <a:xfrm>
            <a:off x="1095849" y="1098833"/>
            <a:ext cx="693318" cy="6875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276386-10D9-8047-BF95-CACEF3D67B8F}"/>
              </a:ext>
            </a:extLst>
          </p:cNvPr>
          <p:cNvSpPr txBox="1"/>
          <p:nvPr/>
        </p:nvSpPr>
        <p:spPr>
          <a:xfrm>
            <a:off x="7189998" y="3643557"/>
            <a:ext cx="3040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Thanks for Being Part of our Family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2096582-92B3-CE4A-BDA7-A7610CA87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005900"/>
              </p:ext>
            </p:extLst>
          </p:nvPr>
        </p:nvGraphicFramePr>
        <p:xfrm>
          <a:off x="6517998" y="4153584"/>
          <a:ext cx="4384084" cy="1603518"/>
        </p:xfrm>
        <a:graphic>
          <a:graphicData uri="http://schemas.openxmlformats.org/drawingml/2006/table">
            <a:tbl>
              <a:tblPr firstRow="1" bandRow="1"/>
              <a:tblGrid>
                <a:gridCol w="573998">
                  <a:extLst>
                    <a:ext uri="{9D8B030D-6E8A-4147-A177-3AD203B41FA5}">
                      <a16:colId xmlns:a16="http://schemas.microsoft.com/office/drawing/2014/main" val="1000353372"/>
                    </a:ext>
                  </a:extLst>
                </a:gridCol>
                <a:gridCol w="1822870">
                  <a:extLst>
                    <a:ext uri="{9D8B030D-6E8A-4147-A177-3AD203B41FA5}">
                      <a16:colId xmlns:a16="http://schemas.microsoft.com/office/drawing/2014/main" val="4220227278"/>
                    </a:ext>
                  </a:extLst>
                </a:gridCol>
                <a:gridCol w="993608">
                  <a:extLst>
                    <a:ext uri="{9D8B030D-6E8A-4147-A177-3AD203B41FA5}">
                      <a16:colId xmlns:a16="http://schemas.microsoft.com/office/drawing/2014/main" val="2537569360"/>
                    </a:ext>
                  </a:extLst>
                </a:gridCol>
                <a:gridCol w="993608">
                  <a:extLst>
                    <a:ext uri="{9D8B030D-6E8A-4147-A177-3AD203B41FA5}">
                      <a16:colId xmlns:a16="http://schemas.microsoft.com/office/drawing/2014/main" val="962429639"/>
                    </a:ext>
                  </a:extLst>
                </a:gridCol>
              </a:tblGrid>
              <a:tr h="229074">
                <a:tc gridSpan="3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FINAL ORDER / ILS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1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en-US" sz="1400" b="1" i="0" u="none" strike="noStrike" cap="non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599831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Comment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289055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Products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101,250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994014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Subscription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15,840</a:t>
                      </a:r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6465032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L" sz="1100" b="1" i="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Content Purchae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015604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Maintenance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L" sz="1100" b="1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29,488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127404"/>
                  </a:ext>
                </a:extLst>
              </a:tr>
              <a:tr h="229074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L" sz="1100" b="1" i="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727" marR="8727" marT="87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149,656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 VAT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81323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B6B5484E-E098-464E-9E66-79014E2229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425" y="3577452"/>
            <a:ext cx="373882" cy="3738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98E416-8708-B94F-9DFB-75368C452A00}"/>
              </a:ext>
            </a:extLst>
          </p:cNvPr>
          <p:cNvSpPr txBox="1"/>
          <p:nvPr/>
        </p:nvSpPr>
        <p:spPr>
          <a:xfrm>
            <a:off x="6493748" y="5828547"/>
            <a:ext cx="22162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All prices are in Euro</a:t>
            </a:r>
          </a:p>
        </p:txBody>
      </p:sp>
    </p:spTree>
    <p:extLst>
      <p:ext uri="{BB962C8B-B14F-4D97-AF65-F5344CB8AC3E}">
        <p14:creationId xmlns:p14="http://schemas.microsoft.com/office/powerpoint/2010/main" val="3157392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</TotalTime>
  <Words>396</Words>
  <Application>Microsoft Macintosh PowerPoint</Application>
  <PresentationFormat>Widescreen</PresentationFormat>
  <Paragraphs>285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Osnat Pardess</dc:creator>
  <cp:lastModifiedBy>Osnat Pardess</cp:lastModifiedBy>
  <cp:revision>54</cp:revision>
  <dcterms:created xsi:type="dcterms:W3CDTF">2020-07-23T10:16:12Z</dcterms:created>
  <dcterms:modified xsi:type="dcterms:W3CDTF">2020-09-10T08:07:28Z</dcterms:modified>
</cp:coreProperties>
</file>