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  <p:sldMasterId id="2147483719" r:id="rId2"/>
  </p:sldMasterIdLst>
  <p:notesMasterIdLst>
    <p:notesMasterId r:id="rId9"/>
  </p:notesMasterIdLst>
  <p:sldIdLst>
    <p:sldId id="256" r:id="rId3"/>
    <p:sldId id="273" r:id="rId4"/>
    <p:sldId id="272" r:id="rId5"/>
    <p:sldId id="276" r:id="rId6"/>
    <p:sldId id="268" r:id="rId7"/>
    <p:sldId id="27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7608-FB23-49FB-92D6-889163557E5E}">
  <a:tblStyle styleId="{C01C7608-FB23-49FB-92D6-889163557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4673"/>
  </p:normalViewPr>
  <p:slideViewPr>
    <p:cSldViewPr snapToGrid="0">
      <p:cViewPr varScale="1">
        <p:scale>
          <a:sx n="107" d="100"/>
          <a:sy n="107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72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1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46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05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9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81000" y="304800"/>
            <a:ext cx="11430000" cy="6248400"/>
          </a:xfrm>
          <a:prstGeom prst="rect">
            <a:avLst/>
          </a:prstGeom>
          <a:solidFill>
            <a:srgbClr val="00C7F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4" descr="D2_L4642.JPG"/>
          <p:cNvPicPr preferRelativeResize="0"/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381001" y="317500"/>
            <a:ext cx="114300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Google Shape;383;p7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 fontScale="4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19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600" b="0" i="0" u="none" strike="noStrike" kern="1200" cap="none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EyeClick</a:t>
            </a:r>
            <a:r>
              <a:rPr lang="en-US" sz="36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 </a:t>
            </a:r>
            <a:endParaRPr lang="en-US" sz="36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36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600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SME</a:t>
            </a:r>
            <a:endParaRPr lang="en-US" sz="36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19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Proforma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32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2020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7349C2E-1D67-864D-B143-30572DBA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89" y="1419889"/>
            <a:ext cx="7555319" cy="377766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629DA6-628F-0143-B06E-4567A65E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246" y="6078267"/>
            <a:ext cx="777344" cy="56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291BF-BD6E-394E-B43B-843773532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" r="-1" b="10161"/>
          <a:stretch/>
        </p:blipFill>
        <p:spPr>
          <a:xfrm>
            <a:off x="10302518" y="6016287"/>
            <a:ext cx="693318" cy="687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5FEA83-540E-2C4D-A7DF-4709AAF2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99669"/>
              </p:ext>
            </p:extLst>
          </p:nvPr>
        </p:nvGraphicFramePr>
        <p:xfrm>
          <a:off x="6095999" y="4238306"/>
          <a:ext cx="5193188" cy="1603518"/>
        </p:xfrm>
        <a:graphic>
          <a:graphicData uri="http://schemas.openxmlformats.org/drawingml/2006/table">
            <a:tbl>
              <a:tblPr firstRow="1" bandRow="1"/>
              <a:tblGrid>
                <a:gridCol w="398468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71781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842954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977643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7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 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Per Unit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Obie PRO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31DC6B3-EB68-7F45-8AF6-96878B7E477A}"/>
              </a:ext>
            </a:extLst>
          </p:cNvPr>
          <p:cNvSpPr txBox="1"/>
          <p:nvPr/>
        </p:nvSpPr>
        <p:spPr>
          <a:xfrm>
            <a:off x="7870382" y="3744897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Congratulations!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3F3DA-BFA3-A647-A0E7-D8D8C4E5ACCF}"/>
              </a:ext>
            </a:extLst>
          </p:cNvPr>
          <p:cNvSpPr txBox="1"/>
          <p:nvPr/>
        </p:nvSpPr>
        <p:spPr>
          <a:xfrm>
            <a:off x="932488" y="3680477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570919-975E-1843-9835-230C3EF14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56193"/>
              </p:ext>
            </p:extLst>
          </p:nvPr>
        </p:nvGraphicFramePr>
        <p:xfrm>
          <a:off x="932488" y="874514"/>
          <a:ext cx="4102402" cy="2693409"/>
        </p:xfrm>
        <a:graphic>
          <a:graphicData uri="http://schemas.openxmlformats.org/drawingml/2006/table">
            <a:tbl>
              <a:tblPr firstRow="1" bandRow="1"/>
              <a:tblGrid>
                <a:gridCol w="972393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05931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54029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928989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  <a:gridCol w="587681">
                  <a:extLst>
                    <a:ext uri="{9D8B030D-6E8A-4147-A177-3AD203B41FA5}">
                      <a16:colId xmlns:a16="http://schemas.microsoft.com/office/drawing/2014/main" val="3342797610"/>
                    </a:ext>
                  </a:extLst>
                </a:gridCol>
              </a:tblGrid>
              <a:tr h="304125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Qt.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 PRO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1-9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20-39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40-79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99434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80-250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More than 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25%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4125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81744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Trade-In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Unlimited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5393F-AE32-5146-8849-E134E9D688BE}"/>
              </a:ext>
            </a:extLst>
          </p:cNvPr>
          <p:cNvSpPr txBox="1"/>
          <p:nvPr/>
        </p:nvSpPr>
        <p:spPr>
          <a:xfrm>
            <a:off x="7484087" y="3812342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 Our Games are Open for You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6CA1D-4D5A-A143-8A7C-94B75B5D9EDB}"/>
              </a:ext>
            </a:extLst>
          </p:cNvPr>
          <p:cNvSpPr txBox="1"/>
          <p:nvPr/>
        </p:nvSpPr>
        <p:spPr>
          <a:xfrm>
            <a:off x="814384" y="4786710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43DAD0-EB1B-B241-BFFF-58B2A990D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43210"/>
              </p:ext>
            </p:extLst>
          </p:nvPr>
        </p:nvGraphicFramePr>
        <p:xfrm>
          <a:off x="6095999" y="4238306"/>
          <a:ext cx="5223724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731710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828554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731710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885860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8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PPU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Seniors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Seniors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0E4D92-CCAB-7841-B56E-FF7F3FBDA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37818"/>
              </p:ext>
            </p:extLst>
          </p:nvPr>
        </p:nvGraphicFramePr>
        <p:xfrm>
          <a:off x="872277" y="842059"/>
          <a:ext cx="4904141" cy="2946651"/>
        </p:xfrm>
        <a:graphic>
          <a:graphicData uri="http://schemas.openxmlformats.org/drawingml/2006/table">
            <a:tbl>
              <a:tblPr firstRow="1" bandRow="1"/>
              <a:tblGrid>
                <a:gridCol w="1179504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723891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43697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881259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747887">
                  <a:extLst>
                    <a:ext uri="{9D8B030D-6E8A-4147-A177-3AD203B41FA5}">
                      <a16:colId xmlns:a16="http://schemas.microsoft.com/office/drawing/2014/main" val="3342797610"/>
                    </a:ext>
                  </a:extLst>
                </a:gridCol>
              </a:tblGrid>
              <a:tr h="304125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Subscription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Library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1100" b="1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st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– 5</a:t>
                      </a:r>
                      <a:r>
                        <a:rPr lang="en-US" sz="1100" b="1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4747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7157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1344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504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379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643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  <a:endParaRPr lang="en-IL" sz="1100" b="1" i="0" u="none" strike="noStrike" cap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4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5393F-AE32-5146-8849-E134E9D688BE}"/>
              </a:ext>
            </a:extLst>
          </p:cNvPr>
          <p:cNvSpPr txBox="1"/>
          <p:nvPr/>
        </p:nvSpPr>
        <p:spPr>
          <a:xfrm>
            <a:off x="8318970" y="3777192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It’s Yours For life!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6CA1D-4D5A-A143-8A7C-94B75B5D9EDB}"/>
              </a:ext>
            </a:extLst>
          </p:cNvPr>
          <p:cNvSpPr txBox="1"/>
          <p:nvPr/>
        </p:nvSpPr>
        <p:spPr>
          <a:xfrm>
            <a:off x="814384" y="3566763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AB8C1A-C863-8944-B888-791C63C72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35574"/>
              </p:ext>
            </p:extLst>
          </p:nvPr>
        </p:nvGraphicFramePr>
        <p:xfrm>
          <a:off x="814384" y="940497"/>
          <a:ext cx="4135128" cy="2488503"/>
        </p:xfrm>
        <a:graphic>
          <a:graphicData uri="http://schemas.openxmlformats.org/drawingml/2006/table">
            <a:tbl>
              <a:tblPr firstRow="1" bandRow="1"/>
              <a:tblGrid>
                <a:gridCol w="1130098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989388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07246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150839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</a:tblGrid>
              <a:tr h="304125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Purchase Price-List</a:t>
                      </a: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Qt.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 Games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31889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5944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4697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C514F2-B68D-6C4A-B59A-7E06B3660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39898"/>
              </p:ext>
            </p:extLst>
          </p:nvPr>
        </p:nvGraphicFramePr>
        <p:xfrm>
          <a:off x="7063563" y="4257252"/>
          <a:ext cx="4295490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504816">
                  <a:extLst>
                    <a:ext uri="{9D8B030D-6E8A-4147-A177-3AD203B41FA5}">
                      <a16:colId xmlns:a16="http://schemas.microsoft.com/office/drawing/2014/main" val="2074727240"/>
                    </a:ext>
                  </a:extLst>
                </a:gridCol>
                <a:gridCol w="522279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654237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740827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654237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792065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7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PPU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52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7E871-5BC8-3B4A-949F-079E8040DEB7}"/>
              </a:ext>
            </a:extLst>
          </p:cNvPr>
          <p:cNvSpPr txBox="1"/>
          <p:nvPr/>
        </p:nvSpPr>
        <p:spPr>
          <a:xfrm>
            <a:off x="7608777" y="3767123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 are Taking Care of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FECA2-2B2E-984C-95AB-5594B1E11800}"/>
              </a:ext>
            </a:extLst>
          </p:cNvPr>
          <p:cNvSpPr txBox="1"/>
          <p:nvPr/>
        </p:nvSpPr>
        <p:spPr>
          <a:xfrm>
            <a:off x="935565" y="4514790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DA571F-82FF-9A4F-815D-835F1E981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32789"/>
              </p:ext>
            </p:extLst>
          </p:nvPr>
        </p:nvGraphicFramePr>
        <p:xfrm>
          <a:off x="6095999" y="4238306"/>
          <a:ext cx="5223724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1012744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588114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885860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8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Per Unit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Gold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52,000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50,440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Silver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7760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F4A1DA-87FF-5949-8F81-7AC2135E9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79105"/>
              </p:ext>
            </p:extLst>
          </p:nvPr>
        </p:nvGraphicFramePr>
        <p:xfrm>
          <a:off x="935565" y="901392"/>
          <a:ext cx="4677855" cy="3495564"/>
        </p:xfrm>
        <a:graphic>
          <a:graphicData uri="http://schemas.openxmlformats.org/drawingml/2006/table">
            <a:tbl>
              <a:tblPr firstRow="1" bandRow="1"/>
              <a:tblGrid>
                <a:gridCol w="698518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523886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69401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918355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1016591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951104">
                  <a:extLst>
                    <a:ext uri="{9D8B030D-6E8A-4147-A177-3AD203B41FA5}">
                      <a16:colId xmlns:a16="http://schemas.microsoft.com/office/drawing/2014/main" val="883781066"/>
                    </a:ext>
                  </a:extLst>
                </a:gridCol>
              </a:tblGrid>
              <a:tr h="304125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Package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Premium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Gold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Silver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</a:t>
                      </a:r>
                      <a:endParaRPr lang="en-IL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r>
                        <a:rPr lang="en-I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Obie</a:t>
                      </a: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950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L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950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3884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21185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7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6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EC266-274D-F040-8305-2B10CD254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80" y="1160416"/>
            <a:ext cx="570469" cy="5190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45EAB5-8171-7B4D-9A14-8C44DA65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262" y="1138132"/>
            <a:ext cx="777344" cy="563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E730C-3E45-2849-BC1F-19465A20D4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" r="-1" b="10161"/>
          <a:stretch/>
        </p:blipFill>
        <p:spPr>
          <a:xfrm>
            <a:off x="1095849" y="1098833"/>
            <a:ext cx="693318" cy="687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276386-10D9-8047-BF95-CACEF3D67B8F}"/>
              </a:ext>
            </a:extLst>
          </p:cNvPr>
          <p:cNvSpPr txBox="1"/>
          <p:nvPr/>
        </p:nvSpPr>
        <p:spPr>
          <a:xfrm>
            <a:off x="7189998" y="3643557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Thanks for Being Part of our Family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096582-92B3-CE4A-BDA7-A7610CA8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6248"/>
              </p:ext>
            </p:extLst>
          </p:nvPr>
        </p:nvGraphicFramePr>
        <p:xfrm>
          <a:off x="6517998" y="4153584"/>
          <a:ext cx="4384084" cy="1603518"/>
        </p:xfrm>
        <a:graphic>
          <a:graphicData uri="http://schemas.openxmlformats.org/drawingml/2006/table">
            <a:tbl>
              <a:tblPr firstRow="1" bandRow="1"/>
              <a:tblGrid>
                <a:gridCol w="573998">
                  <a:extLst>
                    <a:ext uri="{9D8B030D-6E8A-4147-A177-3AD203B41FA5}">
                      <a16:colId xmlns:a16="http://schemas.microsoft.com/office/drawing/2014/main" val="1000353372"/>
                    </a:ext>
                  </a:extLst>
                </a:gridCol>
                <a:gridCol w="1822870">
                  <a:extLst>
                    <a:ext uri="{9D8B030D-6E8A-4147-A177-3AD203B41FA5}">
                      <a16:colId xmlns:a16="http://schemas.microsoft.com/office/drawing/2014/main" val="4220227278"/>
                    </a:ext>
                  </a:extLst>
                </a:gridCol>
                <a:gridCol w="993608">
                  <a:extLst>
                    <a:ext uri="{9D8B030D-6E8A-4147-A177-3AD203B41FA5}">
                      <a16:colId xmlns:a16="http://schemas.microsoft.com/office/drawing/2014/main" val="2537569360"/>
                    </a:ext>
                  </a:extLst>
                </a:gridCol>
                <a:gridCol w="993608">
                  <a:extLst>
                    <a:ext uri="{9D8B030D-6E8A-4147-A177-3AD203B41FA5}">
                      <a16:colId xmlns:a16="http://schemas.microsoft.com/office/drawing/2014/main" val="962429639"/>
                    </a:ext>
                  </a:extLst>
                </a:gridCol>
              </a:tblGrid>
              <a:tr h="229074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FINAL ORDER / ILS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9983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905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01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Subscription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16062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Maintenance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58,200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264153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Purchae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015604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249,270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VAT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132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B5484E-E098-464E-9E66-79014E222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425" y="3577452"/>
            <a:ext cx="373882" cy="373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8E416-8708-B94F-9DFB-75368C452A00}"/>
              </a:ext>
            </a:extLst>
          </p:cNvPr>
          <p:cNvSpPr txBox="1"/>
          <p:nvPr/>
        </p:nvSpPr>
        <p:spPr>
          <a:xfrm>
            <a:off x="6493748" y="5828547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</p:spTree>
    <p:extLst>
      <p:ext uri="{BB962C8B-B14F-4D97-AF65-F5344CB8AC3E}">
        <p14:creationId xmlns:p14="http://schemas.microsoft.com/office/powerpoint/2010/main" val="315739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389</Words>
  <Application>Microsoft Macintosh PowerPoint</Application>
  <PresentationFormat>Widescreen</PresentationFormat>
  <Paragraphs>277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Osnat Pardess</dc:creator>
  <cp:lastModifiedBy>Osnat Pardess</cp:lastModifiedBy>
  <cp:revision>52</cp:revision>
  <dcterms:created xsi:type="dcterms:W3CDTF">2020-07-23T10:16:12Z</dcterms:created>
  <dcterms:modified xsi:type="dcterms:W3CDTF">2020-09-10T08:03:35Z</dcterms:modified>
</cp:coreProperties>
</file>